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32" r:id="rId5"/>
    <p:sldMasterId id="2147483756" r:id="rId6"/>
    <p:sldMasterId id="2147484135" r:id="rId7"/>
    <p:sldMasterId id="2147484137" r:id="rId8"/>
    <p:sldMasterId id="2147484139" r:id="rId9"/>
    <p:sldMasterId id="2147484140" r:id="rId10"/>
  </p:sldMasterIdLst>
  <p:notesMasterIdLst>
    <p:notesMasterId r:id="rId20"/>
  </p:notesMasterIdLst>
  <p:handoutMasterIdLst>
    <p:handoutMasterId r:id="rId21"/>
  </p:handoutMasterIdLst>
  <p:sldIdLst>
    <p:sldId id="567" r:id="rId11"/>
    <p:sldId id="623" r:id="rId12"/>
    <p:sldId id="614" r:id="rId13"/>
    <p:sldId id="594" r:id="rId14"/>
    <p:sldId id="622" r:id="rId15"/>
    <p:sldId id="618" r:id="rId16"/>
    <p:sldId id="583" r:id="rId17"/>
    <p:sldId id="597" r:id="rId18"/>
    <p:sldId id="604" r:id="rId19"/>
  </p:sldIdLst>
  <p:sldSz cx="12188825" cy="6858000"/>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signing for Business Growth" id="{95F1FA06-550E-401A-B8B6-563DB7D9E5F1}">
          <p14:sldIdLst>
            <p14:sldId id="567"/>
            <p14:sldId id="623"/>
            <p14:sldId id="614"/>
            <p14:sldId id="594"/>
            <p14:sldId id="622"/>
            <p14:sldId id="618"/>
            <p14:sldId id="583"/>
            <p14:sldId id="597"/>
            <p14:sldId id="604"/>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15D4F"/>
    <a:srgbClr val="A7A394"/>
    <a:srgbClr val="028343"/>
    <a:srgbClr val="575447"/>
    <a:srgbClr val="295A65"/>
    <a:srgbClr val="48453A"/>
    <a:srgbClr val="326D7A"/>
    <a:srgbClr val="9E9A8A"/>
    <a:srgbClr val="C8C3B0"/>
    <a:srgbClr val="D2C63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402" autoAdjust="0"/>
    <p:restoredTop sz="98577" autoAdjust="0"/>
  </p:normalViewPr>
  <p:slideViewPr>
    <p:cSldViewPr snapToGrid="0">
      <p:cViewPr>
        <p:scale>
          <a:sx n="100" d="100"/>
          <a:sy n="100" d="100"/>
        </p:scale>
        <p:origin x="-810" y="-402"/>
      </p:cViewPr>
      <p:guideLst>
        <p:guide orient="horz" pos="147"/>
        <p:guide orient="horz" pos="4171"/>
        <p:guide orient="horz" pos="2307"/>
        <p:guide orient="horz" pos="3565"/>
        <p:guide orient="horz" pos="3624"/>
        <p:guide orient="horz" pos="912"/>
        <p:guide orient="horz" pos="1057"/>
        <p:guide orient="horz" pos="2375"/>
        <p:guide orient="horz" pos="1114"/>
        <p:guide pos="3806"/>
        <p:guide pos="2557"/>
        <p:guide pos="128"/>
        <p:guide pos="6301"/>
        <p:guide pos="1311"/>
        <p:guide pos="5122"/>
        <p:guide pos="1380"/>
        <p:guide pos="2627"/>
        <p:guide pos="3882"/>
        <p:guide pos="5056"/>
        <p:guide pos="6368"/>
        <p:guide pos="7549"/>
        <p:guide pos="328"/>
      </p:guideLst>
    </p:cSldViewPr>
  </p:slideViewPr>
  <p:notesTextViewPr>
    <p:cViewPr>
      <p:scale>
        <a:sx n="100" d="100"/>
        <a:sy n="100" d="100"/>
      </p:scale>
      <p:origin x="0" y="0"/>
    </p:cViewPr>
  </p:notesTextViewPr>
  <p:sorterViewPr>
    <p:cViewPr>
      <p:scale>
        <a:sx n="118" d="100"/>
        <a:sy n="118" d="100"/>
      </p:scale>
      <p:origin x="0" y="0"/>
    </p:cViewPr>
  </p:sorterViewPr>
  <p:notesViewPr>
    <p:cSldViewPr snapToGrid="0" showGuides="1">
      <p:cViewPr varScale="1">
        <p:scale>
          <a:sx n="65" d="100"/>
          <a:sy n="65" d="100"/>
        </p:scale>
        <p:origin x="-3130" y="-91"/>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4.xml"/><Relationship Id="rId13" Type="http://schemas.openxmlformats.org/officeDocument/2006/relationships/slide" Target="slides/slide3.xml"/><Relationship Id="rId18" Type="http://schemas.openxmlformats.org/officeDocument/2006/relationships/slide" Target="slides/slide8.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Master" Target="slideMasters/slideMaster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6.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1.xml"/><Relationship Id="rId24" Type="http://schemas.openxmlformats.org/officeDocument/2006/relationships/theme" Target="theme/theme1.xml"/><Relationship Id="rId5" Type="http://schemas.openxmlformats.org/officeDocument/2006/relationships/slideMaster" Target="slideMasters/slideMaster1.xml"/><Relationship Id="rId15" Type="http://schemas.openxmlformats.org/officeDocument/2006/relationships/slide" Target="slides/slide5.xml"/><Relationship Id="rId23" Type="http://schemas.openxmlformats.org/officeDocument/2006/relationships/viewProps" Target="viewProps.xml"/><Relationship Id="rId10" Type="http://schemas.openxmlformats.org/officeDocument/2006/relationships/slideMaster" Target="slideMasters/slideMaster6.xml"/><Relationship Id="rId19" Type="http://schemas.openxmlformats.org/officeDocument/2006/relationships/slide" Target="slides/slide9.xml"/><Relationship Id="rId4" Type="http://schemas.openxmlformats.org/officeDocument/2006/relationships/customXml" Target="../customXml/item4.xml"/><Relationship Id="rId9" Type="http://schemas.openxmlformats.org/officeDocument/2006/relationships/slideMaster" Target="slideMasters/slideMaster5.xml"/><Relationship Id="rId14" Type="http://schemas.openxmlformats.org/officeDocument/2006/relationships/slide" Target="slides/slide4.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err="1" smtClean="0">
                <a:latin typeface="Segoe UI" pitchFamily="34" charset="0"/>
              </a:rPr>
              <a:t>TechReady</a:t>
            </a:r>
            <a:r>
              <a:rPr lang="en-US" dirty="0" smtClean="0">
                <a:latin typeface="Segoe UI" pitchFamily="34" charset="0"/>
              </a:rPr>
              <a:t> 14</a:t>
            </a:r>
            <a:endParaRPr lang="en-US" dirty="0">
              <a:latin typeface="Segoe UI"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Segoe UI" pitchFamily="34" charset="0"/>
              </a:rPr>
              <a:pPr/>
              <a:t>9/26/2013</a:t>
            </a:fld>
            <a:endParaRPr lang="en-US" dirty="0">
              <a:latin typeface="Segoe UI"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2012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Segoe UI" pitchFamily="34" charset="0"/>
              </a:rPr>
              <a:p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err="1" smtClean="0"/>
              <a:t>TechReady</a:t>
            </a:r>
            <a:r>
              <a:rPr lang="en-US" dirty="0" smtClean="0"/>
              <a:t> 14</a:t>
            </a: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7C3FBCD4-166E-446F-AF18-7D4A0CF9AEF6}" type="datetimeFigureOut">
              <a:rPr lang="en-US" smtClean="0"/>
              <a:pPr/>
              <a:t>9/26/2013</a:t>
            </a:fld>
            <a:endParaRPr lang="en-US" dirty="0"/>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latin typeface="Segoe" pitchFamily="34" charset="0"/>
              </a:defRPr>
            </a:lvl1pPr>
          </a:lstStyle>
          <a:p>
            <a:r>
              <a:rPr lang="en-US" dirty="0" smtClean="0">
                <a:solidFill>
                  <a:srgbClr val="000000"/>
                </a:solidFill>
                <a:latin typeface="Segoe UI" pitchFamily="34" charset="0"/>
              </a:rPr>
              <a:t>© 2012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Segoe UI" pitchFamily="34" charset="0"/>
              </a:defRPr>
            </a:lvl1pPr>
          </a:lstStyle>
          <a:p>
            <a:fld id="{8B263312-38AA-4E1E-B2B5-0F8F122B24FE}"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Segoe UI"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a:t>
            </a:fld>
            <a:endParaRPr lang="en-US" dirty="0"/>
          </a:p>
        </p:txBody>
      </p:sp>
    </p:spTree>
    <p:extLst>
      <p:ext uri="{BB962C8B-B14F-4D97-AF65-F5344CB8AC3E}">
        <p14:creationId xmlns:p14="http://schemas.microsoft.com/office/powerpoint/2010/main" val="41612232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defTabSz="914099" fontAlgn="base">
              <a:spcBef>
                <a:spcPct val="0"/>
              </a:spcBef>
              <a:spcAft>
                <a:spcPct val="0"/>
              </a:spcAft>
            </a:pPr>
            <a:r>
              <a:rPr lang="en-US" spc="-5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consumption economics start showing shifts in revenue and risk</a:t>
            </a:r>
          </a:p>
          <a:p>
            <a:pPr algn="ctr" defTabSz="914099" fontAlgn="base">
              <a:spcBef>
                <a:spcPct val="0"/>
              </a:spcBef>
              <a:spcAft>
                <a:spcPct val="0"/>
              </a:spcAft>
            </a:pPr>
            <a:endParaRPr lang="en-US" spc="-5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a:p>
            <a:pPr algn="ctr" defTabSz="914099" fontAlgn="base">
              <a:spcBef>
                <a:spcPct val="0"/>
              </a:spcBef>
              <a:spcAft>
                <a:spcPct val="0"/>
              </a:spcAft>
            </a:pPr>
            <a:r>
              <a:rPr lang="en-US" spc="-5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Find one of the line graphs that show the shift of money coming AFTER customer has made their initial investment. This is the jumping off point but make it look more like US. </a:t>
            </a:r>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a:t>
            </a:fld>
            <a:endParaRPr lang="en-US" dirty="0"/>
          </a:p>
        </p:txBody>
      </p:sp>
    </p:spTree>
    <p:extLst>
      <p:ext uri="{BB962C8B-B14F-4D97-AF65-F5344CB8AC3E}">
        <p14:creationId xmlns:p14="http://schemas.microsoft.com/office/powerpoint/2010/main" val="24882080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defTabSz="914099" fontAlgn="base">
              <a:spcBef>
                <a:spcPct val="0"/>
              </a:spcBef>
              <a:spcAft>
                <a:spcPct val="0"/>
              </a:spcAft>
            </a:pPr>
            <a:r>
              <a:rPr lang="en-US" sz="900" spc="-5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consumption economics new role of services organizations</a:t>
            </a:r>
          </a:p>
          <a:p>
            <a:pPr algn="l" defTabSz="914099" fontAlgn="base">
              <a:spcBef>
                <a:spcPct val="0"/>
              </a:spcBef>
              <a:spcAft>
                <a:spcPct val="0"/>
              </a:spcAft>
            </a:pPr>
            <a:endParaRPr lang="en-US" sz="900" spc="-5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a:p>
            <a:pPr algn="l" defTabSz="914099" fontAlgn="base">
              <a:spcBef>
                <a:spcPct val="0"/>
              </a:spcBef>
              <a:spcAft>
                <a:spcPct val="0"/>
              </a:spcAft>
            </a:pPr>
            <a:r>
              <a:rPr lang="en-US" sz="900" spc="-5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Something in the book that talks about what we need to do differently. What we need to do about the shift of risk from customer to service provider.</a:t>
            </a:r>
          </a:p>
          <a:p>
            <a:pPr algn="l" defTabSz="914099" fontAlgn="base">
              <a:spcBef>
                <a:spcPct val="0"/>
              </a:spcBef>
              <a:spcAft>
                <a:spcPct val="0"/>
              </a:spcAft>
            </a:pPr>
            <a:endParaRPr lang="en-US" sz="900" spc="-5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a:p>
            <a:pPr algn="l" defTabSz="914099" fontAlgn="base">
              <a:spcBef>
                <a:spcPct val="0"/>
              </a:spcBef>
              <a:spcAft>
                <a:spcPct val="0"/>
              </a:spcAft>
            </a:pPr>
            <a:r>
              <a:rPr lang="en-US" sz="900" spc="-5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Customer centricity: everything is focused around the customer and what the customer experience needs to be.</a:t>
            </a:r>
          </a:p>
          <a:p>
            <a:pPr algn="l" defTabSz="914099" fontAlgn="base">
              <a:spcBef>
                <a:spcPct val="0"/>
              </a:spcBef>
              <a:spcAft>
                <a:spcPct val="0"/>
              </a:spcAft>
            </a:pPr>
            <a:endParaRPr lang="en-US" sz="900" spc="-5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a:p>
            <a:pPr algn="l" defTabSz="914099" fontAlgn="base">
              <a:spcBef>
                <a:spcPct val="0"/>
              </a:spcBef>
              <a:spcAft>
                <a:spcPct val="0"/>
              </a:spcAft>
            </a:pPr>
            <a:r>
              <a:rPr lang="en-US" sz="900" spc="-5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To Sell is Human (book John recommends)</a:t>
            </a:r>
          </a:p>
          <a:p>
            <a:pPr algn="l" defTabSz="914099" fontAlgn="base">
              <a:spcBef>
                <a:spcPct val="0"/>
              </a:spcBef>
              <a:spcAft>
                <a:spcPct val="0"/>
              </a:spcAft>
            </a:pPr>
            <a:endParaRPr lang="en-US" sz="900" spc="-5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a:p>
            <a:pPr algn="l" defTabSz="914099" fontAlgn="base">
              <a:spcBef>
                <a:spcPct val="0"/>
              </a:spcBef>
              <a:spcAft>
                <a:spcPct val="0"/>
              </a:spcAft>
            </a:pPr>
            <a:r>
              <a:rPr lang="en-US" sz="900" spc="-5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Visual:  Graphic to show the flip… </a:t>
            </a:r>
            <a:r>
              <a:rPr lang="en-US" sz="900"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Salesppl</a:t>
            </a:r>
            <a:r>
              <a:rPr lang="en-US" sz="900" spc="-5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 are better at providing service, service </a:t>
            </a:r>
            <a:r>
              <a:rPr lang="en-US" sz="900"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ppl</a:t>
            </a:r>
            <a:r>
              <a:rPr lang="en-US" sz="900" spc="-5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 are more apt to have to sell</a:t>
            </a:r>
          </a:p>
          <a:p>
            <a:pPr algn="l" defTabSz="914099" fontAlgn="base">
              <a:spcBef>
                <a:spcPct val="0"/>
              </a:spcBef>
              <a:spcAft>
                <a:spcPct val="0"/>
              </a:spcAft>
            </a:pPr>
            <a:endParaRPr lang="en-US" sz="900" spc="-5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a:p>
            <a:pPr algn="l" defTabSz="914099" fontAlgn="base">
              <a:spcBef>
                <a:spcPct val="0"/>
              </a:spcBef>
              <a:spcAft>
                <a:spcPct val="0"/>
              </a:spcAft>
            </a:pPr>
            <a:r>
              <a:rPr lang="en-US" sz="900" spc="-5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Take cubes and make them flip position Sales </a:t>
            </a:r>
            <a:r>
              <a:rPr lang="en-US" sz="900" spc="-5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sym typeface="Wingdings" panose="05000000000000000000" pitchFamily="2" charset="2"/>
              </a:rPr>
              <a:t> </a:t>
            </a:r>
            <a:r>
              <a:rPr lang="en-US" sz="900"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sym typeface="Wingdings" panose="05000000000000000000" pitchFamily="2" charset="2"/>
              </a:rPr>
              <a:t>Sevice</a:t>
            </a:r>
            <a:r>
              <a:rPr lang="en-US" sz="900" spc="-5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sym typeface="Wingdings" panose="05000000000000000000" pitchFamily="2" charset="2"/>
              </a:rPr>
              <a:t>, Service  Sales</a:t>
            </a:r>
            <a:endParaRPr lang="en-US" sz="900" spc="-5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a:p>
            <a:pPr algn="l"/>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5</a:t>
            </a:fld>
            <a:endParaRPr lang="en-US" dirty="0"/>
          </a:p>
        </p:txBody>
      </p:sp>
    </p:spTree>
    <p:extLst>
      <p:ext uri="{BB962C8B-B14F-4D97-AF65-F5344CB8AC3E}">
        <p14:creationId xmlns:p14="http://schemas.microsoft.com/office/powerpoint/2010/main" val="15445898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8</a:t>
            </a:fld>
            <a:endParaRPr lang="en-US" dirty="0"/>
          </a:p>
        </p:txBody>
      </p:sp>
    </p:spTree>
    <p:extLst>
      <p:ext uri="{BB962C8B-B14F-4D97-AF65-F5344CB8AC3E}">
        <p14:creationId xmlns:p14="http://schemas.microsoft.com/office/powerpoint/2010/main" val="41612232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9</a:t>
            </a:fld>
            <a:endParaRPr lang="en-US" dirty="0"/>
          </a:p>
        </p:txBody>
      </p:sp>
    </p:spTree>
    <p:extLst>
      <p:ext uri="{BB962C8B-B14F-4D97-AF65-F5344CB8AC3E}">
        <p14:creationId xmlns:p14="http://schemas.microsoft.com/office/powerpoint/2010/main" val="41612232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73" y="228683"/>
            <a:ext cx="11149013" cy="747897"/>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19173" y="1447800"/>
            <a:ext cx="11149013" cy="946413"/>
          </a:xfrm>
        </p:spPr>
        <p:txBody>
          <a:bodyPr/>
          <a:lstStyle>
            <a:lvl1pPr marL="0" indent="0">
              <a:spcBef>
                <a:spcPts val="0"/>
              </a:spcBef>
              <a:spcAft>
                <a:spcPts val="900"/>
              </a:spcAft>
              <a:buNone/>
              <a:defRPr sz="4000" spc="-100" baseline="0">
                <a:latin typeface="Segoe UI Light" pitchFamily="34" charset="0"/>
              </a:defRPr>
            </a:lvl1pPr>
            <a:lvl2pPr marL="0" indent="0">
              <a:spcBef>
                <a:spcPts val="0"/>
              </a:spcBef>
              <a:spcAft>
                <a:spcPts val="400"/>
              </a:spcAft>
              <a:buNone/>
              <a:defRPr sz="2000" spc="-50" baseline="0"/>
            </a:lvl2pPr>
            <a:lvl3pPr marL="0" indent="0">
              <a:spcBef>
                <a:spcPts val="0"/>
              </a:spcBef>
              <a:spcAft>
                <a:spcPts val="400"/>
              </a:spcAft>
              <a:buNone/>
              <a:defRPr sz="2000"/>
            </a:lvl3pPr>
            <a:lvl4pPr marL="0" indent="0">
              <a:spcBef>
                <a:spcPts val="0"/>
              </a:spcBef>
              <a:spcAft>
                <a:spcPts val="400"/>
              </a:spcAft>
              <a:buNone/>
              <a:defRPr/>
            </a:lvl4pPr>
            <a:lvl5pPr marL="0" indent="0">
              <a:spcBef>
                <a:spcPts val="0"/>
              </a:spcBef>
              <a:spcAft>
                <a:spcPts val="400"/>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4117153672"/>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Blank Color 1 Layout">
    <p:bg>
      <p:bgPr>
        <a:solidFill>
          <a:schemeClr val="accent3"/>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512764" y="1768517"/>
            <a:ext cx="11228440" cy="1218795"/>
          </a:xfrm>
        </p:spPr>
        <p:txBody>
          <a:bodyPr/>
          <a:lstStyle>
            <a:lvl1pPr marL="0" indent="0">
              <a:buNone/>
              <a:defRPr lang="en-US" sz="8800" i="0" kern="1200" spc="-100" baseline="0" dirty="0" smtClean="0">
                <a:gradFill>
                  <a:gsLst>
                    <a:gs pos="0">
                      <a:schemeClr val="tx1"/>
                    </a:gs>
                    <a:gs pos="100000">
                      <a:schemeClr val="tx1"/>
                    </a:gs>
                  </a:gsLst>
                  <a:lin ang="5400000" scaled="0"/>
                </a:gradFill>
                <a:latin typeface="Segoe UI Light" pitchFamily="34" charset="0"/>
                <a:ea typeface="+mn-ea"/>
                <a:cs typeface="+mn-cs"/>
              </a:defRPr>
            </a:lvl1pPr>
          </a:lstStyle>
          <a:p>
            <a:pPr marL="0" lvl="0" indent="0" algn="l" defTabSz="914363" rtl="0" eaLnBrk="1" latinLnBrk="0" hangingPunct="1">
              <a:lnSpc>
                <a:spcPct val="90000"/>
              </a:lnSpc>
              <a:spcBef>
                <a:spcPct val="20000"/>
              </a:spcBef>
              <a:buSzPct val="90000"/>
              <a:buFont typeface="Arial" pitchFamily="34" charset="0"/>
              <a:buNone/>
            </a:pPr>
            <a:r>
              <a:rPr lang="en-US" dirty="0" smtClean="0"/>
              <a:t>Click to edit title style</a:t>
            </a:r>
          </a:p>
        </p:txBody>
      </p:sp>
      <p:pic>
        <p:nvPicPr>
          <p:cNvPr id="3" name="Picture 2" descr="Microsoft logo and tagline"/>
          <p:cNvPicPr>
            <a:picLocks noChangeAspect="1" noChangeArrowheads="1"/>
          </p:cNvPicPr>
          <p:nvPr userDrawn="1"/>
        </p:nvPicPr>
        <p:blipFill rotWithShape="1">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rcRect/>
          <a:stretch/>
        </p:blipFill>
        <p:spPr bwMode="black">
          <a:xfrm>
            <a:off x="10120744" y="6307016"/>
            <a:ext cx="1869648" cy="314448"/>
          </a:xfrm>
          <a:prstGeom prst="rect">
            <a:avLst/>
          </a:prstGeom>
          <a:noFill/>
          <a:ln>
            <a:noFill/>
          </a:ln>
        </p:spPr>
      </p:pic>
      <p:sp>
        <p:nvSpPr>
          <p:cNvPr id="4" name="Text Placeholder 8"/>
          <p:cNvSpPr>
            <a:spLocks noGrp="1"/>
          </p:cNvSpPr>
          <p:nvPr>
            <p:ph type="body" sz="quarter" idx="11" hasCustomPrompt="1"/>
          </p:nvPr>
        </p:nvSpPr>
        <p:spPr>
          <a:xfrm>
            <a:off x="512767" y="3219165"/>
            <a:ext cx="7513636" cy="443198"/>
          </a:xfrm>
        </p:spPr>
        <p:txBody>
          <a:bodyPr/>
          <a:lstStyle>
            <a:lvl1pPr marL="0" indent="0">
              <a:buNone/>
              <a:defRPr lang="en-US" sz="3200" kern="1200" spc="-100" baseline="0" dirty="0">
                <a:gradFill>
                  <a:gsLst>
                    <a:gs pos="0">
                      <a:schemeClr val="tx1"/>
                    </a:gs>
                    <a:gs pos="100000">
                      <a:schemeClr val="tx1"/>
                    </a:gs>
                  </a:gsLst>
                  <a:lin ang="5400000" scaled="0"/>
                </a:gradFill>
                <a:latin typeface="Segoe UI Light" pitchFamily="34" charset="0"/>
                <a:ea typeface="+mn-ea"/>
                <a:cs typeface="+mn-cs"/>
              </a:defRPr>
            </a:lvl1pPr>
          </a:lstStyle>
          <a:p>
            <a:pPr marL="0" lvl="0" indent="0" algn="l" defTabSz="914363" rtl="0" eaLnBrk="1" latinLnBrk="0" hangingPunct="1">
              <a:lnSpc>
                <a:spcPct val="90000"/>
              </a:lnSpc>
              <a:spcBef>
                <a:spcPct val="20000"/>
              </a:spcBef>
              <a:buSzPct val="90000"/>
              <a:buFont typeface="Arial" pitchFamily="34" charset="0"/>
              <a:buNone/>
            </a:pPr>
            <a:r>
              <a:rPr lang="en-US" dirty="0" smtClean="0"/>
              <a:t>Speaker Title</a:t>
            </a:r>
            <a:endParaRPr lang="en-US" dirty="0"/>
          </a:p>
        </p:txBody>
      </p:sp>
    </p:spTree>
    <p:extLst>
      <p:ext uri="{BB962C8B-B14F-4D97-AF65-F5344CB8AC3E}">
        <p14:creationId xmlns:p14="http://schemas.microsoft.com/office/powerpoint/2010/main" val="1810415580"/>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Blank Color 1 Layout">
    <p:bg>
      <p:bgPr>
        <a:solidFill>
          <a:schemeClr val="accent6"/>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512764" y="1768517"/>
            <a:ext cx="11228440" cy="1218795"/>
          </a:xfrm>
        </p:spPr>
        <p:txBody>
          <a:bodyPr/>
          <a:lstStyle>
            <a:lvl1pPr marL="0" indent="0">
              <a:buNone/>
              <a:defRPr lang="en-US" sz="8800" i="0" kern="1200" spc="-100" baseline="0" dirty="0" smtClean="0">
                <a:gradFill>
                  <a:gsLst>
                    <a:gs pos="0">
                      <a:schemeClr val="tx1"/>
                    </a:gs>
                    <a:gs pos="100000">
                      <a:schemeClr val="tx1"/>
                    </a:gs>
                  </a:gsLst>
                  <a:lin ang="5400000" scaled="0"/>
                </a:gradFill>
                <a:latin typeface="Segoe UI Light" pitchFamily="34" charset="0"/>
                <a:ea typeface="+mn-ea"/>
                <a:cs typeface="+mn-cs"/>
              </a:defRPr>
            </a:lvl1pPr>
          </a:lstStyle>
          <a:p>
            <a:pPr marL="0" lvl="0" indent="0" algn="l" defTabSz="914363" rtl="0" eaLnBrk="1" latinLnBrk="0" hangingPunct="1">
              <a:lnSpc>
                <a:spcPct val="90000"/>
              </a:lnSpc>
              <a:spcBef>
                <a:spcPct val="20000"/>
              </a:spcBef>
              <a:buSzPct val="90000"/>
              <a:buFont typeface="Arial" pitchFamily="34" charset="0"/>
              <a:buNone/>
            </a:pPr>
            <a:r>
              <a:rPr lang="en-US" dirty="0" smtClean="0"/>
              <a:t>Click to edit title style</a:t>
            </a:r>
          </a:p>
        </p:txBody>
      </p:sp>
      <p:pic>
        <p:nvPicPr>
          <p:cNvPr id="3" name="Picture 2" descr="Microsoft logo and tagline"/>
          <p:cNvPicPr>
            <a:picLocks noChangeAspect="1" noChangeArrowheads="1"/>
          </p:cNvPicPr>
          <p:nvPr userDrawn="1"/>
        </p:nvPicPr>
        <p:blipFill rotWithShape="1">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rcRect/>
          <a:stretch/>
        </p:blipFill>
        <p:spPr bwMode="black">
          <a:xfrm>
            <a:off x="10120744" y="6307016"/>
            <a:ext cx="1869648" cy="314448"/>
          </a:xfrm>
          <a:prstGeom prst="rect">
            <a:avLst/>
          </a:prstGeom>
          <a:noFill/>
          <a:ln>
            <a:noFill/>
          </a:ln>
        </p:spPr>
      </p:pic>
      <p:sp>
        <p:nvSpPr>
          <p:cNvPr id="4" name="Text Placeholder 8"/>
          <p:cNvSpPr>
            <a:spLocks noGrp="1"/>
          </p:cNvSpPr>
          <p:nvPr>
            <p:ph type="body" sz="quarter" idx="11" hasCustomPrompt="1"/>
          </p:nvPr>
        </p:nvSpPr>
        <p:spPr>
          <a:xfrm>
            <a:off x="512767" y="3219165"/>
            <a:ext cx="7513636" cy="443198"/>
          </a:xfrm>
        </p:spPr>
        <p:txBody>
          <a:bodyPr/>
          <a:lstStyle>
            <a:lvl1pPr marL="0" indent="0">
              <a:buNone/>
              <a:defRPr lang="en-US" sz="3200" kern="1200" spc="-100" baseline="0" dirty="0">
                <a:gradFill>
                  <a:gsLst>
                    <a:gs pos="0">
                      <a:schemeClr val="tx1"/>
                    </a:gs>
                    <a:gs pos="100000">
                      <a:schemeClr val="tx1"/>
                    </a:gs>
                  </a:gsLst>
                  <a:lin ang="5400000" scaled="0"/>
                </a:gradFill>
                <a:latin typeface="Segoe UI Light" pitchFamily="34" charset="0"/>
                <a:ea typeface="+mn-ea"/>
                <a:cs typeface="+mn-cs"/>
              </a:defRPr>
            </a:lvl1pPr>
          </a:lstStyle>
          <a:p>
            <a:pPr marL="0" lvl="0" indent="0" algn="l" defTabSz="914363" rtl="0" eaLnBrk="1" latinLnBrk="0" hangingPunct="1">
              <a:lnSpc>
                <a:spcPct val="90000"/>
              </a:lnSpc>
              <a:spcBef>
                <a:spcPct val="20000"/>
              </a:spcBef>
              <a:buSzPct val="90000"/>
              <a:buFont typeface="Arial" pitchFamily="34" charset="0"/>
              <a:buNone/>
            </a:pPr>
            <a:r>
              <a:rPr lang="en-US" dirty="0" smtClean="0"/>
              <a:t>Speaker Title</a:t>
            </a:r>
            <a:endParaRPr lang="en-US" dirty="0"/>
          </a:p>
        </p:txBody>
      </p:sp>
    </p:spTree>
    <p:extLst>
      <p:ext uri="{BB962C8B-B14F-4D97-AF65-F5344CB8AC3E}">
        <p14:creationId xmlns:p14="http://schemas.microsoft.com/office/powerpoint/2010/main" val="91624867"/>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Blank Color 1 Layout">
    <p:bg>
      <p:bgPr>
        <a:solidFill>
          <a:schemeClr val="accent5"/>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512764" y="1768517"/>
            <a:ext cx="11228440" cy="1218795"/>
          </a:xfrm>
        </p:spPr>
        <p:txBody>
          <a:bodyPr/>
          <a:lstStyle>
            <a:lvl1pPr marL="0" indent="0">
              <a:buNone/>
              <a:defRPr lang="en-US" sz="8800" i="0" kern="1200" spc="-100" baseline="0" dirty="0" smtClean="0">
                <a:gradFill>
                  <a:gsLst>
                    <a:gs pos="0">
                      <a:schemeClr val="tx1"/>
                    </a:gs>
                    <a:gs pos="100000">
                      <a:schemeClr val="tx1"/>
                    </a:gs>
                  </a:gsLst>
                  <a:lin ang="5400000" scaled="0"/>
                </a:gradFill>
                <a:latin typeface="Segoe UI Light" pitchFamily="34" charset="0"/>
                <a:ea typeface="+mn-ea"/>
                <a:cs typeface="+mn-cs"/>
              </a:defRPr>
            </a:lvl1pPr>
          </a:lstStyle>
          <a:p>
            <a:pPr marL="0" lvl="0" indent="0" algn="l" defTabSz="914363" rtl="0" eaLnBrk="1" latinLnBrk="0" hangingPunct="1">
              <a:lnSpc>
                <a:spcPct val="90000"/>
              </a:lnSpc>
              <a:spcBef>
                <a:spcPct val="20000"/>
              </a:spcBef>
              <a:buSzPct val="90000"/>
              <a:buFont typeface="Arial" pitchFamily="34" charset="0"/>
              <a:buNone/>
            </a:pPr>
            <a:r>
              <a:rPr lang="en-US" dirty="0" smtClean="0"/>
              <a:t>Click to edit title style</a:t>
            </a:r>
          </a:p>
        </p:txBody>
      </p:sp>
      <p:pic>
        <p:nvPicPr>
          <p:cNvPr id="3" name="Picture 2" descr="Microsoft logo and tagline"/>
          <p:cNvPicPr>
            <a:picLocks noChangeAspect="1" noChangeArrowheads="1"/>
          </p:cNvPicPr>
          <p:nvPr userDrawn="1"/>
        </p:nvPicPr>
        <p:blipFill rotWithShape="1">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rcRect/>
          <a:stretch/>
        </p:blipFill>
        <p:spPr bwMode="black">
          <a:xfrm>
            <a:off x="10120744" y="6307016"/>
            <a:ext cx="1869648" cy="314448"/>
          </a:xfrm>
          <a:prstGeom prst="rect">
            <a:avLst/>
          </a:prstGeom>
          <a:noFill/>
          <a:ln>
            <a:noFill/>
          </a:ln>
        </p:spPr>
      </p:pic>
      <p:sp>
        <p:nvSpPr>
          <p:cNvPr id="4" name="Text Placeholder 8"/>
          <p:cNvSpPr>
            <a:spLocks noGrp="1"/>
          </p:cNvSpPr>
          <p:nvPr>
            <p:ph type="body" sz="quarter" idx="11" hasCustomPrompt="1"/>
          </p:nvPr>
        </p:nvSpPr>
        <p:spPr>
          <a:xfrm>
            <a:off x="512767" y="3219165"/>
            <a:ext cx="7513636" cy="443198"/>
          </a:xfrm>
        </p:spPr>
        <p:txBody>
          <a:bodyPr/>
          <a:lstStyle>
            <a:lvl1pPr marL="0" indent="0">
              <a:buNone/>
              <a:defRPr lang="en-US" sz="3200" kern="1200" spc="-100" baseline="0" dirty="0">
                <a:gradFill>
                  <a:gsLst>
                    <a:gs pos="0">
                      <a:schemeClr val="tx1"/>
                    </a:gs>
                    <a:gs pos="100000">
                      <a:schemeClr val="tx1"/>
                    </a:gs>
                  </a:gsLst>
                  <a:lin ang="5400000" scaled="0"/>
                </a:gradFill>
                <a:latin typeface="Segoe UI Light" pitchFamily="34" charset="0"/>
                <a:ea typeface="+mn-ea"/>
                <a:cs typeface="+mn-cs"/>
              </a:defRPr>
            </a:lvl1pPr>
          </a:lstStyle>
          <a:p>
            <a:pPr marL="0" lvl="0" indent="0" algn="l" defTabSz="914363" rtl="0" eaLnBrk="1" latinLnBrk="0" hangingPunct="1">
              <a:lnSpc>
                <a:spcPct val="90000"/>
              </a:lnSpc>
              <a:spcBef>
                <a:spcPct val="20000"/>
              </a:spcBef>
              <a:buSzPct val="90000"/>
              <a:buFont typeface="Arial" pitchFamily="34" charset="0"/>
              <a:buNone/>
            </a:pPr>
            <a:r>
              <a:rPr lang="en-US" dirty="0" smtClean="0"/>
              <a:t>Speaker Title</a:t>
            </a:r>
            <a:endParaRPr lang="en-US" dirty="0"/>
          </a:p>
        </p:txBody>
      </p:sp>
    </p:spTree>
    <p:extLst>
      <p:ext uri="{BB962C8B-B14F-4D97-AF65-F5344CB8AC3E}">
        <p14:creationId xmlns:p14="http://schemas.microsoft.com/office/powerpoint/2010/main" val="21577804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5_Blank Color 1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985233938"/>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Color 2 Layout">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69930350"/>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Color 3 Layout">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012069"/>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lank Color Layout 4">
    <p:bg>
      <p:bgPr>
        <a:solidFill>
          <a:schemeClr val="accent6"/>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39085763"/>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Color Layout 5">
    <p:bg>
      <p:bgPr>
        <a:solidFill>
          <a:schemeClr val="accent5"/>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4810701"/>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66" y="228685"/>
            <a:ext cx="11149013" cy="757131"/>
          </a:xfrm>
        </p:spPr>
        <p:txBody>
          <a:bodyPr/>
          <a:lstStyle/>
          <a:p>
            <a:r>
              <a:rPr lang="en-US" smtClean="0"/>
              <a:t>Click to edit Master title style</a:t>
            </a:r>
            <a:endParaRPr lang="en-US" dirty="0"/>
          </a:p>
        </p:txBody>
      </p:sp>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9283" y="6427403"/>
            <a:ext cx="1173565" cy="353840"/>
          </a:xfrm>
          <a:prstGeom prst="rect">
            <a:avLst/>
          </a:prstGeom>
        </p:spPr>
      </p:pic>
      <p:sp>
        <p:nvSpPr>
          <p:cNvPr id="6" name="Rectangle 5"/>
          <p:cNvSpPr/>
          <p:nvPr userDrawn="1"/>
        </p:nvSpPr>
        <p:spPr bwMode="auto">
          <a:xfrm>
            <a:off x="11435293" y="220145"/>
            <a:ext cx="753534" cy="75353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04" tIns="45703" rIns="45703" bIns="91404" numCol="1" spcCol="0" rtlCol="0" fromWordArt="0" anchor="b" anchorCtr="0" forceAA="0" compatLnSpc="1">
            <a:prstTxWarp prst="textNoShape">
              <a:avLst/>
            </a:prstTxWarp>
            <a:noAutofit/>
          </a:bodyPr>
          <a:lstStyle/>
          <a:p>
            <a:pPr algn="ctr" defTabSz="913757" fontAlgn="base">
              <a:spcBef>
                <a:spcPct val="0"/>
              </a:spcBef>
              <a:spcAft>
                <a:spcPct val="0"/>
              </a:spcAft>
            </a:pPr>
            <a:endParaRPr lang="en-US" sz="1900" spc="-51"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541305202"/>
      </p:ext>
    </p:extLst>
  </p:cSld>
  <p:clrMapOvr>
    <a:masterClrMapping/>
  </p:clrMapOvr>
  <p:transition>
    <p:fade/>
  </p:transition>
  <p:timing>
    <p:tnLst>
      <p:par>
        <p:cTn id="1" dur="indefinite" restart="never" nodeType="tmRoot"/>
      </p:par>
    </p:tnLst>
  </p:timing>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519166" y="228685"/>
            <a:ext cx="11149013" cy="757131"/>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19166" y="1447803"/>
            <a:ext cx="11149013" cy="200054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17160814"/>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519173" y="228683"/>
            <a:ext cx="11149013" cy="747897"/>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19173" y="1447800"/>
            <a:ext cx="11149013" cy="200054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29373425"/>
      </p:ext>
    </p:extLst>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519166" y="1447803"/>
            <a:ext cx="11149013" cy="2000548"/>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44666587"/>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3490455352"/>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714965033"/>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66" y="1447803"/>
            <a:ext cx="11149013"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68975973"/>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66" y="1447803"/>
            <a:ext cx="11149013"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2" y="6238984"/>
            <a:ext cx="12188826" cy="619125"/>
          </a:xfrm>
          <a:solidFill>
            <a:srgbClr val="FFFF99"/>
          </a:solidFill>
        </p:spPr>
        <p:txBody>
          <a:bodyPr wrap="square" lIns="152335" tIns="76161" rIns="152335" bIns="76161" anchor="b" anchorCtr="0">
            <a:noAutofit/>
          </a:bodyPr>
          <a:lstStyle>
            <a:lvl1pPr algn="r">
              <a:buFont typeface="Arial" pitchFamily="34" charset="0"/>
              <a:buNone/>
              <a:defRPr spc="-51"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217757277"/>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3_Blank Color 1 Layout">
    <p:bg>
      <p:bgPr>
        <a:solidFill>
          <a:schemeClr val="accent1"/>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512764" y="1768517"/>
            <a:ext cx="11228440" cy="1218795"/>
          </a:xfrm>
        </p:spPr>
        <p:txBody>
          <a:bodyPr/>
          <a:lstStyle>
            <a:lvl1pPr marL="0" indent="0">
              <a:buNone/>
              <a:defRPr lang="en-US" sz="8800" i="0" kern="1200" spc="-100" baseline="0" dirty="0" smtClean="0">
                <a:gradFill>
                  <a:gsLst>
                    <a:gs pos="0">
                      <a:schemeClr val="tx1"/>
                    </a:gs>
                    <a:gs pos="100000">
                      <a:schemeClr val="tx1"/>
                    </a:gs>
                  </a:gsLst>
                  <a:lin ang="5400000" scaled="0"/>
                </a:gradFill>
                <a:latin typeface="Segoe UI Light" pitchFamily="34" charset="0"/>
                <a:ea typeface="+mn-ea"/>
                <a:cs typeface="+mn-cs"/>
              </a:defRPr>
            </a:lvl1pPr>
          </a:lstStyle>
          <a:p>
            <a:pPr marL="0" lvl="0" indent="0" algn="l" defTabSz="914021" rtl="0" eaLnBrk="1" latinLnBrk="0" hangingPunct="1">
              <a:lnSpc>
                <a:spcPct val="90000"/>
              </a:lnSpc>
              <a:spcBef>
                <a:spcPct val="20000"/>
              </a:spcBef>
              <a:buSzPct val="90000"/>
              <a:buFont typeface="Arial" pitchFamily="34" charset="0"/>
              <a:buNone/>
            </a:pPr>
            <a:r>
              <a:rPr lang="en-US" dirty="0" smtClean="0"/>
              <a:t>Click to edit title style</a:t>
            </a:r>
          </a:p>
        </p:txBody>
      </p:sp>
      <p:sp>
        <p:nvSpPr>
          <p:cNvPr id="4" name="Text Placeholder 8"/>
          <p:cNvSpPr>
            <a:spLocks noGrp="1"/>
          </p:cNvSpPr>
          <p:nvPr>
            <p:ph type="body" sz="quarter" idx="11" hasCustomPrompt="1"/>
          </p:nvPr>
        </p:nvSpPr>
        <p:spPr>
          <a:xfrm>
            <a:off x="512767" y="3219172"/>
            <a:ext cx="7513636" cy="443199"/>
          </a:xfrm>
        </p:spPr>
        <p:txBody>
          <a:bodyPr/>
          <a:lstStyle>
            <a:lvl1pPr marL="0" indent="0">
              <a:buNone/>
              <a:defRPr lang="en-US" sz="3200" kern="1200" spc="-100" baseline="0" dirty="0">
                <a:gradFill>
                  <a:gsLst>
                    <a:gs pos="0">
                      <a:schemeClr val="tx1"/>
                    </a:gs>
                    <a:gs pos="100000">
                      <a:schemeClr val="tx1"/>
                    </a:gs>
                  </a:gsLst>
                  <a:lin ang="5400000" scaled="0"/>
                </a:gradFill>
                <a:latin typeface="Segoe UI Light" pitchFamily="34" charset="0"/>
                <a:ea typeface="+mn-ea"/>
                <a:cs typeface="+mn-cs"/>
              </a:defRPr>
            </a:lvl1pPr>
          </a:lstStyle>
          <a:p>
            <a:pPr marL="0" lvl="0" indent="0" algn="l" defTabSz="914021" rtl="0" eaLnBrk="1" latinLnBrk="0" hangingPunct="1">
              <a:lnSpc>
                <a:spcPct val="90000"/>
              </a:lnSpc>
              <a:spcBef>
                <a:spcPct val="20000"/>
              </a:spcBef>
              <a:buSzPct val="90000"/>
              <a:buFont typeface="Arial" pitchFamily="34" charset="0"/>
              <a:buNone/>
            </a:pPr>
            <a:r>
              <a:rPr lang="en-US" dirty="0" smtClean="0"/>
              <a:t>Speaker Title</a:t>
            </a:r>
            <a:endParaRPr lang="en-US" dirty="0"/>
          </a:p>
        </p:txBody>
      </p:sp>
      <p:pic>
        <p:nvPicPr>
          <p:cNvPr id="5" name="Picture Placeholder 4" descr="MSFT_logo_rgb_C-Wht.png"/>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a:xfrm>
            <a:off x="9701752" y="6011473"/>
            <a:ext cx="2279658" cy="837395"/>
          </a:xfrm>
          <a:prstGeom prst="rect">
            <a:avLst/>
          </a:prstGeom>
        </p:spPr>
      </p:pic>
    </p:spTree>
    <p:extLst>
      <p:ext uri="{BB962C8B-B14F-4D97-AF65-F5344CB8AC3E}">
        <p14:creationId xmlns:p14="http://schemas.microsoft.com/office/powerpoint/2010/main" val="3968463160"/>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7" y="228605"/>
            <a:ext cx="11149013" cy="757131"/>
          </a:xfrm>
        </p:spPr>
        <p:txBody>
          <a:bodyPr/>
          <a:lstStyle>
            <a:lvl1pPr>
              <a:defRPr>
                <a:solidFill>
                  <a:schemeClr val="accent1">
                    <a:lumMod val="75000"/>
                  </a:schemeClr>
                </a:solidFill>
              </a:defRPr>
            </a:lvl1pPr>
          </a:lstStyle>
          <a:p>
            <a:r>
              <a:rPr lang="en-US" smtClean="0"/>
              <a:t>Click to edit Master title style</a:t>
            </a:r>
            <a:endParaRPr lang="en-US" dirty="0"/>
          </a:p>
        </p:txBody>
      </p:sp>
      <p:sp>
        <p:nvSpPr>
          <p:cNvPr id="7" name="Text Placeholder 6"/>
          <p:cNvSpPr>
            <a:spLocks noGrp="1"/>
          </p:cNvSpPr>
          <p:nvPr>
            <p:ph type="body" sz="quarter" idx="10"/>
          </p:nvPr>
        </p:nvSpPr>
        <p:spPr>
          <a:xfrm>
            <a:off x="519116" y="1447803"/>
            <a:ext cx="11149012" cy="2000548"/>
          </a:xfrm>
        </p:spPr>
        <p:txBody>
          <a:bodyPr>
            <a:spAutoFit/>
          </a:bodyPr>
          <a:lstStyle>
            <a:lvl1pPr>
              <a:defRPr>
                <a:solidFill>
                  <a:schemeClr val="accent1">
                    <a:lumMod val="75000"/>
                  </a:schemeClr>
                </a:solidFill>
              </a:defRPr>
            </a:lvl1pPr>
            <a:lvl2pPr>
              <a:defRPr>
                <a:solidFill>
                  <a:schemeClr val="accent1">
                    <a:lumMod val="75000"/>
                  </a:schemeClr>
                </a:solidFill>
              </a:defRPr>
            </a:lvl2pPr>
            <a:lvl3pPr>
              <a:defRPr>
                <a:solidFill>
                  <a:schemeClr val="accent1">
                    <a:lumMod val="75000"/>
                  </a:schemeClr>
                </a:solidFill>
              </a:defRPr>
            </a:lvl3pPr>
            <a:lvl4pPr>
              <a:defRPr>
                <a:solidFill>
                  <a:schemeClr val="accent1">
                    <a:lumMod val="75000"/>
                  </a:schemeClr>
                </a:solidFill>
              </a:defRPr>
            </a:lvl4pPr>
            <a:lvl5pPr>
              <a:defRPr>
                <a:solidFill>
                  <a:schemeClr val="accent1">
                    <a:lumMod val="7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244106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2_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3"/>
            <a:ext cx="11149013" cy="761747"/>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803"/>
            <a:ext cx="11149013" cy="1043020"/>
          </a:xfrm>
        </p:spPr>
        <p:txBody>
          <a:bodyPr/>
          <a:lstStyle>
            <a:lvl1pPr marL="0" indent="0">
              <a:spcBef>
                <a:spcPts val="0"/>
              </a:spcBef>
              <a:spcAft>
                <a:spcPts val="900"/>
              </a:spcAft>
              <a:buNone/>
              <a:defRPr sz="4300" spc="-133" baseline="0">
                <a:latin typeface="Segoe UI Light" pitchFamily="34" charset="0"/>
              </a:defRPr>
            </a:lvl1pPr>
            <a:lvl2pPr marL="0" indent="0">
              <a:spcBef>
                <a:spcPts val="0"/>
              </a:spcBef>
              <a:spcAft>
                <a:spcPts val="400"/>
              </a:spcAft>
              <a:buNone/>
              <a:defRPr sz="2400" spc="-67" baseline="0"/>
            </a:lvl2pPr>
            <a:lvl3pPr marL="0" indent="0">
              <a:spcBef>
                <a:spcPts val="0"/>
              </a:spcBef>
              <a:spcAft>
                <a:spcPts val="400"/>
              </a:spcAft>
              <a:buNone/>
              <a:defRPr sz="2000"/>
            </a:lvl3pPr>
            <a:lvl4pPr marL="0" indent="0">
              <a:spcBef>
                <a:spcPts val="0"/>
              </a:spcBef>
              <a:spcAft>
                <a:spcPts val="400"/>
              </a:spcAft>
              <a:buNone/>
              <a:defRPr/>
            </a:lvl4pPr>
            <a:lvl5pPr marL="0" indent="0">
              <a:spcBef>
                <a:spcPts val="0"/>
              </a:spcBef>
              <a:spcAft>
                <a:spcPts val="400"/>
              </a:spcAft>
              <a:buNone/>
              <a:defRPr/>
            </a:lvl5pPr>
          </a:lstStyle>
          <a:p>
            <a:pPr lvl="0"/>
            <a:r>
              <a:rPr lang="en-US" dirty="0" smtClean="0"/>
              <a:t>Click to edit Master text styles</a:t>
            </a:r>
          </a:p>
          <a:p>
            <a:pPr lvl="1"/>
            <a:r>
              <a:rPr lang="en-US" dirty="0" smtClean="0"/>
              <a:t>Second level</a:t>
            </a:r>
          </a:p>
        </p:txBody>
      </p:sp>
    </p:spTree>
    <p:extLst>
      <p:ext uri="{BB962C8B-B14F-4D97-AF65-F5344CB8AC3E}">
        <p14:creationId xmlns:p14="http://schemas.microsoft.com/office/powerpoint/2010/main" val="378147578"/>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519173" y="1447800"/>
            <a:ext cx="11149013" cy="2000548"/>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50241686"/>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1217384526"/>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0064348"/>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73" y="1447800"/>
            <a:ext cx="11149013"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46410568"/>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73" y="1447800"/>
            <a:ext cx="11149013"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2" y="6238992"/>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2629393043"/>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Color 1 Layout">
    <p:bg>
      <p:bgPr>
        <a:solidFill>
          <a:schemeClr val="accent1"/>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512764" y="1768517"/>
            <a:ext cx="11228440" cy="1218795"/>
          </a:xfrm>
        </p:spPr>
        <p:txBody>
          <a:bodyPr/>
          <a:lstStyle>
            <a:lvl1pPr marL="0" indent="0">
              <a:buNone/>
              <a:defRPr sz="8800" i="0" spc="-100" baseline="0">
                <a:gradFill>
                  <a:gsLst>
                    <a:gs pos="0">
                      <a:schemeClr val="tx1"/>
                    </a:gs>
                    <a:gs pos="100000">
                      <a:schemeClr val="tx1"/>
                    </a:gs>
                  </a:gsLst>
                  <a:lin ang="5400000" scaled="0"/>
                </a:gradFill>
                <a:latin typeface="Segoe UI Light" pitchFamily="34" charset="0"/>
              </a:defRPr>
            </a:lvl1pPr>
          </a:lstStyle>
          <a:p>
            <a:pPr lvl="0"/>
            <a:r>
              <a:rPr lang="en-US" dirty="0" smtClean="0"/>
              <a:t>Click to edit title style</a:t>
            </a:r>
          </a:p>
        </p:txBody>
      </p:sp>
      <p:sp>
        <p:nvSpPr>
          <p:cNvPr id="9" name="Text Placeholder 8"/>
          <p:cNvSpPr>
            <a:spLocks noGrp="1"/>
          </p:cNvSpPr>
          <p:nvPr>
            <p:ph type="body" sz="quarter" idx="11" hasCustomPrompt="1"/>
          </p:nvPr>
        </p:nvSpPr>
        <p:spPr>
          <a:xfrm>
            <a:off x="512767" y="3219165"/>
            <a:ext cx="7513636" cy="443198"/>
          </a:xfrm>
        </p:spPr>
        <p:txBody>
          <a:bodyPr/>
          <a:lstStyle>
            <a:lvl1pPr marL="0" indent="0">
              <a:buNone/>
              <a:defRPr spc="-100" baseline="0">
                <a:gradFill>
                  <a:gsLst>
                    <a:gs pos="0">
                      <a:schemeClr val="tx1"/>
                    </a:gs>
                    <a:gs pos="100000">
                      <a:schemeClr val="tx1"/>
                    </a:gs>
                  </a:gsLst>
                  <a:lin ang="5400000" scaled="0"/>
                </a:gradFill>
                <a:latin typeface="Segoe UI Light" pitchFamily="34" charset="0"/>
              </a:defRPr>
            </a:lvl1pPr>
          </a:lstStyle>
          <a:p>
            <a:pPr lvl="0"/>
            <a:r>
              <a:rPr lang="en-US" dirty="0" smtClean="0"/>
              <a:t>Speaker Title</a:t>
            </a:r>
            <a:endParaRPr lang="en-US" dirty="0"/>
          </a:p>
        </p:txBody>
      </p:sp>
    </p:spTree>
    <p:extLst>
      <p:ext uri="{BB962C8B-B14F-4D97-AF65-F5344CB8AC3E}">
        <p14:creationId xmlns:p14="http://schemas.microsoft.com/office/powerpoint/2010/main" val="1995687508"/>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Blank Color 1 Layout">
    <p:bg>
      <p:bgPr>
        <a:solidFill>
          <a:schemeClr val="accent2"/>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512764" y="1768517"/>
            <a:ext cx="11228440" cy="1218795"/>
          </a:xfrm>
        </p:spPr>
        <p:txBody>
          <a:bodyPr/>
          <a:lstStyle>
            <a:lvl1pPr marL="0" indent="0">
              <a:buNone/>
              <a:defRPr sz="8800" i="0" spc="-100" baseline="0">
                <a:gradFill>
                  <a:gsLst>
                    <a:gs pos="0">
                      <a:schemeClr val="tx1"/>
                    </a:gs>
                    <a:gs pos="100000">
                      <a:schemeClr val="tx1"/>
                    </a:gs>
                  </a:gsLst>
                  <a:lin ang="5400000" scaled="0"/>
                </a:gradFill>
                <a:latin typeface="Segoe UI Light" pitchFamily="34" charset="0"/>
              </a:defRPr>
            </a:lvl1pPr>
          </a:lstStyle>
          <a:p>
            <a:pPr lvl="0"/>
            <a:r>
              <a:rPr lang="en-US" dirty="0" smtClean="0"/>
              <a:t>Click to edit title style</a:t>
            </a:r>
          </a:p>
        </p:txBody>
      </p:sp>
      <p:pic>
        <p:nvPicPr>
          <p:cNvPr id="3" name="Picture 2" descr="Microsoft logo and tagline"/>
          <p:cNvPicPr>
            <a:picLocks noChangeAspect="1" noChangeArrowheads="1"/>
          </p:cNvPicPr>
          <p:nvPr userDrawn="1"/>
        </p:nvPicPr>
        <p:blipFill rotWithShape="1">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rcRect/>
          <a:stretch/>
        </p:blipFill>
        <p:spPr bwMode="black">
          <a:xfrm>
            <a:off x="10120744" y="6307016"/>
            <a:ext cx="1869648" cy="314448"/>
          </a:xfrm>
          <a:prstGeom prst="rect">
            <a:avLst/>
          </a:prstGeom>
          <a:noFill/>
          <a:ln>
            <a:noFill/>
          </a:ln>
        </p:spPr>
      </p:pic>
      <p:sp>
        <p:nvSpPr>
          <p:cNvPr id="4" name="Text Placeholder 8"/>
          <p:cNvSpPr>
            <a:spLocks noGrp="1"/>
          </p:cNvSpPr>
          <p:nvPr>
            <p:ph type="body" sz="quarter" idx="11" hasCustomPrompt="1"/>
          </p:nvPr>
        </p:nvSpPr>
        <p:spPr>
          <a:xfrm>
            <a:off x="512767" y="3219165"/>
            <a:ext cx="7513636" cy="443198"/>
          </a:xfrm>
        </p:spPr>
        <p:txBody>
          <a:bodyPr/>
          <a:lstStyle>
            <a:lvl1pPr marL="0" indent="0">
              <a:buNone/>
              <a:defRPr lang="en-US" sz="3200" kern="1200" spc="-100" baseline="0" dirty="0">
                <a:gradFill>
                  <a:gsLst>
                    <a:gs pos="0">
                      <a:schemeClr val="tx1"/>
                    </a:gs>
                    <a:gs pos="100000">
                      <a:schemeClr val="tx1"/>
                    </a:gs>
                  </a:gsLst>
                  <a:lin ang="5400000" scaled="0"/>
                </a:gradFill>
                <a:latin typeface="Segoe UI Light" pitchFamily="34" charset="0"/>
                <a:ea typeface="+mn-ea"/>
                <a:cs typeface="+mn-cs"/>
              </a:defRPr>
            </a:lvl1pPr>
          </a:lstStyle>
          <a:p>
            <a:pPr marL="0" lvl="0" indent="0" algn="l" defTabSz="914363" rtl="0" eaLnBrk="1" latinLnBrk="0" hangingPunct="1">
              <a:lnSpc>
                <a:spcPct val="90000"/>
              </a:lnSpc>
              <a:spcBef>
                <a:spcPct val="20000"/>
              </a:spcBef>
              <a:buSzPct val="90000"/>
              <a:buFont typeface="Arial" pitchFamily="34" charset="0"/>
              <a:buNone/>
            </a:pPr>
            <a:r>
              <a:rPr lang="en-US" dirty="0" smtClean="0"/>
              <a:t>Speaker Title</a:t>
            </a:r>
            <a:endParaRPr lang="en-US" dirty="0"/>
          </a:p>
        </p:txBody>
      </p:sp>
    </p:spTree>
    <p:extLst>
      <p:ext uri="{BB962C8B-B14F-4D97-AF65-F5344CB8AC3E}">
        <p14:creationId xmlns:p14="http://schemas.microsoft.com/office/powerpoint/2010/main" val="175552859"/>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theme" Target="../theme/theme2.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_rels/slideMaster3.xml.rels><?xml version="1.0" encoding="UTF-8" standalone="yes"?>
<Relationships xmlns="http://schemas.openxmlformats.org/package/2006/relationships"><Relationship Id="rId1"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1"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1"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25.xml"/><Relationship Id="rId3" Type="http://schemas.openxmlformats.org/officeDocument/2006/relationships/slideLayout" Target="../slideLayouts/slideLayout20.xml"/><Relationship Id="rId7" Type="http://schemas.openxmlformats.org/officeDocument/2006/relationships/slideLayout" Target="../slideLayouts/slideLayout24.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theme" Target="../theme/theme6.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BFBFB"/>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73" y="228683"/>
            <a:ext cx="11149013" cy="7478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69786927"/>
      </p:ext>
    </p:extLst>
  </p:cSld>
  <p:clrMap bg1="lt1" tx1="dk1" bg2="lt2" tx2="dk2" accent1="accent1" accent2="accent2" accent3="accent3" accent4="accent4" accent5="accent5" accent6="accent6" hlink="hlink" folHlink="folHlink"/>
  <p:sldLayoutIdLst>
    <p:sldLayoutId id="2147483744" r:id="rId1"/>
    <p:sldLayoutId id="2147483735" r:id="rId2"/>
    <p:sldLayoutId id="2147483736" r:id="rId3"/>
    <p:sldLayoutId id="2147483739" r:id="rId4"/>
    <p:sldLayoutId id="2147483740" r:id="rId5"/>
    <p:sldLayoutId id="2147483742" r:id="rId6"/>
    <p:sldLayoutId id="2147483743" r:id="rId7"/>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5400" b="0" kern="1200" cap="none" spc="-100"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p:titleStyle>
    <p:bodyStyle>
      <a:lvl1pPr marL="346075" indent="-346075" algn="l" defTabSz="914363" rtl="0" eaLnBrk="1" latinLnBrk="0" hangingPunct="1">
        <a:lnSpc>
          <a:spcPct val="90000"/>
        </a:lnSpc>
        <a:spcBef>
          <a:spcPct val="20000"/>
        </a:spcBef>
        <a:buSzPct val="90000"/>
        <a:buFont typeface="Arial" pitchFamily="34" charset="0"/>
        <a:buChar char="•"/>
        <a:defRPr sz="32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630238" indent="-284163" algn="l" defTabSz="914363" rtl="0" eaLnBrk="1" latinLnBrk="0" hangingPunct="1">
        <a:lnSpc>
          <a:spcPct val="90000"/>
        </a:lnSpc>
        <a:spcBef>
          <a:spcPct val="20000"/>
        </a:spcBef>
        <a:buSzPct val="90000"/>
        <a:buFont typeface="Arial" pitchFamily="34" charset="0"/>
        <a:buChar char="•"/>
        <a:tabLst>
          <a:tab pos="630238" algn="l"/>
        </a:tabLst>
        <a:defRPr sz="2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914400" indent="-284163" algn="l" defTabSz="914363" rtl="0" eaLnBrk="1" latinLnBrk="0" hangingPunct="1">
        <a:lnSpc>
          <a:spcPct val="90000"/>
        </a:lnSpc>
        <a:spcBef>
          <a:spcPct val="20000"/>
        </a:spcBef>
        <a:buSzPct val="90000"/>
        <a:buFont typeface="Arial" pitchFamily="34" charset="0"/>
        <a:buChar char="•"/>
        <a:defRPr sz="2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1482725" indent="-223838" algn="l" defTabSz="914363" rtl="0" eaLnBrk="1" latinLnBrk="0" hangingPunct="1">
        <a:lnSpc>
          <a:spcPct val="90000"/>
        </a:lnSpc>
        <a:spcBef>
          <a:spcPct val="20000"/>
        </a:spcBef>
        <a:buSzPct val="90000"/>
        <a:buFont typeface="Arial" pitchFamily="34" charset="0"/>
        <a:buChar char="•"/>
        <a:tabLst>
          <a:tab pos="914400"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712913" indent="-230188" algn="l" defTabSz="914363" rtl="0" eaLnBrk="1" latinLnBrk="0" hangingPunct="1">
        <a:lnSpc>
          <a:spcPct val="90000"/>
        </a:lnSpc>
        <a:spcBef>
          <a:spcPct val="20000"/>
        </a:spcBef>
        <a:buSzPct val="90000"/>
        <a:buFont typeface="Arial" pitchFamily="34" charset="0"/>
        <a:buChar char="•"/>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73" y="228683"/>
            <a:ext cx="11149013" cy="7478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3" y="1447800"/>
            <a:ext cx="11149012" cy="2000548"/>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25013393"/>
      </p:ext>
    </p:extLst>
  </p:cSld>
  <p:clrMap bg1="dk1" tx1="lt1" bg2="dk2" tx2="lt2" accent1="accent1" accent2="accent2" accent3="accent3" accent4="accent4" accent5="accent5" accent6="accent6" hlink="hlink" folHlink="folHlink"/>
  <p:sldLayoutIdLst>
    <p:sldLayoutId id="2147483763" r:id="rId1"/>
    <p:sldLayoutId id="2147483764" r:id="rId2"/>
    <p:sldLayoutId id="2147483765" r:id="rId3"/>
    <p:sldLayoutId id="2147483766" r:id="rId4"/>
    <p:sldLayoutId id="2147483767" r:id="rId5"/>
    <p:sldLayoutId id="2147483768" r:id="rId6"/>
    <p:sldLayoutId id="2147483769" r:id="rId7"/>
    <p:sldLayoutId id="2147483770" r:id="rId8"/>
    <p:sldLayoutId id="2147483771" r:id="rId9"/>
    <p:sldLayoutId id="2147483772" r:id="rId10"/>
  </p:sldLayoutIdLst>
  <p:transition>
    <p:fade/>
  </p:transition>
  <p:txStyles>
    <p:titleStyle>
      <a:lvl1pPr algn="l" defTabSz="914363" rtl="0" eaLnBrk="1" latinLnBrk="0" hangingPunct="1">
        <a:lnSpc>
          <a:spcPct val="90000"/>
        </a:lnSpc>
        <a:spcBef>
          <a:spcPct val="0"/>
        </a:spcBef>
        <a:buNone/>
        <a:defRPr lang="en-US" sz="5400" b="0" kern="1200" cap="none" spc="-100" baseline="0" dirty="0" smtClean="0">
          <a:ln w="3175">
            <a:noFill/>
          </a:ln>
          <a:gradFill flip="none" rotWithShape="1">
            <a:gsLst>
              <a:gs pos="0">
                <a:schemeClr val="tx1">
                  <a:lumMod val="75000"/>
                  <a:lumOff val="25000"/>
                </a:schemeClr>
              </a:gs>
              <a:gs pos="86000">
                <a:schemeClr val="tx1">
                  <a:lumMod val="75000"/>
                  <a:lumOff val="25000"/>
                </a:schemeClr>
              </a:gs>
            </a:gsLst>
            <a:lin ang="5400000" scaled="0"/>
            <a:tileRect/>
          </a:gradFill>
          <a:effectLst/>
          <a:latin typeface="Segoe UI Light" pitchFamily="34" charset="0"/>
          <a:ea typeface="+mn-ea"/>
          <a:cs typeface="Arial" charset="0"/>
        </a:defRPr>
      </a:lvl1pPr>
    </p:titleStyle>
    <p:bodyStyle>
      <a:lvl1pPr marL="346075" indent="-346075" algn="l" defTabSz="914363" rtl="0" eaLnBrk="1" latinLnBrk="0" hangingPunct="1">
        <a:lnSpc>
          <a:spcPct val="90000"/>
        </a:lnSpc>
        <a:spcBef>
          <a:spcPct val="20000"/>
        </a:spcBef>
        <a:buSzPct val="90000"/>
        <a:buFont typeface="Arial" pitchFamily="34" charset="0"/>
        <a:buChar char="•"/>
        <a:defRPr sz="3200" kern="1200">
          <a:gradFill>
            <a:gsLst>
              <a:gs pos="0">
                <a:schemeClr val="tx1">
                  <a:lumMod val="75000"/>
                  <a:lumOff val="25000"/>
                </a:schemeClr>
              </a:gs>
              <a:gs pos="86000">
                <a:schemeClr val="tx1">
                  <a:lumMod val="75000"/>
                  <a:lumOff val="25000"/>
                </a:schemeClr>
              </a:gs>
            </a:gsLst>
            <a:lin ang="5400000" scaled="0"/>
          </a:gradFill>
          <a:latin typeface="+mn-lt"/>
          <a:ea typeface="+mn-ea"/>
          <a:cs typeface="+mn-cs"/>
        </a:defRPr>
      </a:lvl1pPr>
      <a:lvl2pPr marL="630238" indent="-284163" algn="l" defTabSz="914363" rtl="0" eaLnBrk="1" latinLnBrk="0" hangingPunct="1">
        <a:lnSpc>
          <a:spcPct val="90000"/>
        </a:lnSpc>
        <a:spcBef>
          <a:spcPct val="20000"/>
        </a:spcBef>
        <a:buSzPct val="90000"/>
        <a:buFont typeface="Arial" pitchFamily="34" charset="0"/>
        <a:buChar char="•"/>
        <a:tabLst>
          <a:tab pos="630238" algn="l"/>
        </a:tabLst>
        <a:defRPr sz="2800" kern="1200">
          <a:gradFill>
            <a:gsLst>
              <a:gs pos="0">
                <a:schemeClr val="tx1">
                  <a:lumMod val="75000"/>
                  <a:lumOff val="25000"/>
                </a:schemeClr>
              </a:gs>
              <a:gs pos="86000">
                <a:schemeClr val="tx1">
                  <a:lumMod val="75000"/>
                  <a:lumOff val="25000"/>
                </a:schemeClr>
              </a:gs>
            </a:gsLst>
            <a:lin ang="5400000" scaled="0"/>
          </a:gradFill>
          <a:latin typeface="+mn-lt"/>
          <a:ea typeface="+mn-ea"/>
          <a:cs typeface="+mn-cs"/>
        </a:defRPr>
      </a:lvl2pPr>
      <a:lvl3pPr marL="914400" indent="-284163" algn="l" defTabSz="914363" rtl="0" eaLnBrk="1" latinLnBrk="0" hangingPunct="1">
        <a:lnSpc>
          <a:spcPct val="90000"/>
        </a:lnSpc>
        <a:spcBef>
          <a:spcPct val="20000"/>
        </a:spcBef>
        <a:buSzPct val="90000"/>
        <a:buFont typeface="Arial" pitchFamily="34" charset="0"/>
        <a:buChar char="•"/>
        <a:defRPr sz="2400" kern="1200">
          <a:gradFill>
            <a:gsLst>
              <a:gs pos="0">
                <a:schemeClr val="tx1">
                  <a:lumMod val="75000"/>
                  <a:lumOff val="25000"/>
                </a:schemeClr>
              </a:gs>
              <a:gs pos="86000">
                <a:schemeClr val="tx1">
                  <a:lumMod val="75000"/>
                  <a:lumOff val="25000"/>
                </a:schemeClr>
              </a:gs>
            </a:gsLst>
            <a:lin ang="5400000" scaled="0"/>
          </a:gradFill>
          <a:latin typeface="+mn-lt"/>
          <a:ea typeface="+mn-ea"/>
          <a:cs typeface="+mn-cs"/>
        </a:defRPr>
      </a:lvl3pPr>
      <a:lvl4pPr marL="1482725" indent="-223838" algn="l" defTabSz="914363" rtl="0" eaLnBrk="1" latinLnBrk="0" hangingPunct="1">
        <a:lnSpc>
          <a:spcPct val="90000"/>
        </a:lnSpc>
        <a:spcBef>
          <a:spcPct val="20000"/>
        </a:spcBef>
        <a:buSzPct val="90000"/>
        <a:buFont typeface="Arial" pitchFamily="34" charset="0"/>
        <a:buChar char="•"/>
        <a:tabLst>
          <a:tab pos="914400" algn="l"/>
        </a:tabLst>
        <a:defRPr sz="2000" kern="1200">
          <a:gradFill>
            <a:gsLst>
              <a:gs pos="0">
                <a:schemeClr val="tx1">
                  <a:lumMod val="75000"/>
                  <a:lumOff val="25000"/>
                </a:schemeClr>
              </a:gs>
              <a:gs pos="86000">
                <a:schemeClr val="tx1">
                  <a:lumMod val="75000"/>
                  <a:lumOff val="25000"/>
                </a:schemeClr>
              </a:gs>
            </a:gsLst>
            <a:lin ang="5400000" scaled="0"/>
          </a:gradFill>
          <a:latin typeface="+mn-lt"/>
          <a:ea typeface="+mn-ea"/>
          <a:cs typeface="+mn-cs"/>
        </a:defRPr>
      </a:lvl4pPr>
      <a:lvl5pPr marL="1712913" indent="-230188" algn="l" defTabSz="914363" rtl="0" eaLnBrk="1" latinLnBrk="0" hangingPunct="1">
        <a:lnSpc>
          <a:spcPct val="90000"/>
        </a:lnSpc>
        <a:spcBef>
          <a:spcPct val="20000"/>
        </a:spcBef>
        <a:buSzPct val="90000"/>
        <a:buFont typeface="Arial" pitchFamily="34" charset="0"/>
        <a:buChar char="•"/>
        <a:defRPr sz="2000" kern="1200">
          <a:gradFill>
            <a:gsLst>
              <a:gs pos="0">
                <a:schemeClr val="tx1">
                  <a:lumMod val="75000"/>
                  <a:lumOff val="25000"/>
                </a:schemeClr>
              </a:gs>
              <a:gs pos="86000">
                <a:schemeClr val="tx1">
                  <a:lumMod val="75000"/>
                  <a:lumOff val="25000"/>
                </a:schemeClr>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bg1"/>
            </a:gs>
            <a:gs pos="100000">
              <a:schemeClr val="bg1">
                <a:lumMod val="85000"/>
              </a:schemeClr>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07868" y="228615"/>
            <a:ext cx="11173090" cy="666385"/>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07872" y="1439863"/>
            <a:ext cx="11162508" cy="2000548"/>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Footer Placeholder 3"/>
          <p:cNvSpPr>
            <a:spLocks noGrp="1"/>
          </p:cNvSpPr>
          <p:nvPr>
            <p:ph type="ftr" sz="quarter" idx="3"/>
          </p:nvPr>
        </p:nvSpPr>
        <p:spPr>
          <a:xfrm>
            <a:off x="4164515" y="6356446"/>
            <a:ext cx="3859795" cy="365125"/>
          </a:xfrm>
          <a:prstGeom prst="rect">
            <a:avLst/>
          </a:prstGeom>
        </p:spPr>
        <p:txBody>
          <a:bodyPr vert="horz" lIns="91440" tIns="45720" rIns="91440" bIns="45720" rtlCol="0" anchor="ctr"/>
          <a:lstStyle>
            <a:lvl1pPr algn="ctr">
              <a:defRPr sz="1200">
                <a:solidFill>
                  <a:schemeClr val="tx1"/>
                </a:solidFill>
              </a:defRPr>
            </a:lvl1pPr>
          </a:lstStyle>
          <a:p>
            <a:pPr defTabSz="457200"/>
            <a:endParaRPr lang="en-US" dirty="0">
              <a:solidFill>
                <a:srgbClr val="000000"/>
              </a:solidFill>
            </a:endParaRPr>
          </a:p>
        </p:txBody>
      </p:sp>
      <p:sp>
        <p:nvSpPr>
          <p:cNvPr id="5" name="Slide Number Placeholder 4"/>
          <p:cNvSpPr>
            <a:spLocks noGrp="1"/>
          </p:cNvSpPr>
          <p:nvPr>
            <p:ph type="sldNum" sz="quarter" idx="4"/>
          </p:nvPr>
        </p:nvSpPr>
        <p:spPr>
          <a:xfrm>
            <a:off x="152363" y="6356446"/>
            <a:ext cx="821053" cy="365125"/>
          </a:xfrm>
          <a:prstGeom prst="rect">
            <a:avLst/>
          </a:prstGeom>
        </p:spPr>
        <p:txBody>
          <a:bodyPr vert="horz" lIns="91440" tIns="45720" rIns="91440" bIns="45720" rtlCol="0" anchor="ctr"/>
          <a:lstStyle>
            <a:lvl1pPr algn="l">
              <a:defRPr sz="1200">
                <a:solidFill>
                  <a:schemeClr val="tx1"/>
                </a:solidFill>
              </a:defRPr>
            </a:lvl1pPr>
          </a:lstStyle>
          <a:p>
            <a:pPr defTabSz="457200"/>
            <a:fld id="{0590FCCE-F429-4CA2-926D-5449EA971780}" type="slidenum">
              <a:rPr lang="en-US" smtClean="0">
                <a:solidFill>
                  <a:srgbClr val="000000"/>
                </a:solidFill>
              </a:rPr>
              <a:pPr defTabSz="457200"/>
              <a:t>‹#›</a:t>
            </a:fld>
            <a:endParaRPr lang="en-US" dirty="0">
              <a:solidFill>
                <a:srgbClr val="000000"/>
              </a:solidFill>
            </a:endParaRPr>
          </a:p>
        </p:txBody>
      </p:sp>
    </p:spTree>
    <p:extLst>
      <p:ext uri="{BB962C8B-B14F-4D97-AF65-F5344CB8AC3E}">
        <p14:creationId xmlns:p14="http://schemas.microsoft.com/office/powerpoint/2010/main" val="2633585224"/>
      </p:ext>
    </p:extLst>
  </p:cSld>
  <p:clrMap bg1="lt1" tx1="dk1" bg2="lt2" tx2="dk2" accent1="accent1" accent2="accent2" accent3="accent3" accent4="accent4" accent5="accent5" accent6="accent6" hlink="hlink" folHlink="folHlink"/>
  <p:transition>
    <p:fade/>
  </p:transition>
  <p:hf hdr="0" dt="0"/>
  <p:txStyles>
    <p:titleStyle>
      <a:lvl1pPr algn="l" defTabSz="914363" rtl="0" eaLnBrk="1" latinLnBrk="0" hangingPunct="1">
        <a:lnSpc>
          <a:spcPct val="90000"/>
        </a:lnSpc>
        <a:spcBef>
          <a:spcPct val="0"/>
        </a:spcBef>
        <a:buNone/>
        <a:defRPr lang="en-US" sz="4800" b="0" kern="1200" cap="none" spc="-150" dirty="0" smtClean="0">
          <a:ln w="3175">
            <a:noFill/>
          </a:ln>
          <a:solidFill>
            <a:schemeClr val="tx1">
              <a:lumMod val="85000"/>
              <a:lumOff val="15000"/>
            </a:schemeClr>
          </a:solidFill>
          <a:effectLst/>
          <a:latin typeface="Segoe Light" pitchFamily="34" charset="0"/>
          <a:ea typeface="+mn-ea"/>
          <a:cs typeface="Arial" charset="0"/>
        </a:defRPr>
      </a:lvl1pPr>
    </p:titleStyle>
    <p:bodyStyle>
      <a:lvl1pPr marL="0" indent="0" algn="l" defTabSz="914363" rtl="0" eaLnBrk="1" latinLnBrk="0" hangingPunct="1">
        <a:lnSpc>
          <a:spcPct val="90000"/>
        </a:lnSpc>
        <a:spcBef>
          <a:spcPct val="20000"/>
        </a:spcBef>
        <a:buClr>
          <a:schemeClr val="accent1"/>
        </a:buClr>
        <a:buSzPct val="80000"/>
        <a:buFont typeface="Arial" pitchFamily="34" charset="0"/>
        <a:buNone/>
        <a:defRPr sz="3200" kern="1200">
          <a:solidFill>
            <a:schemeClr val="tx1">
              <a:lumMod val="85000"/>
              <a:lumOff val="15000"/>
            </a:schemeClr>
          </a:solidFill>
          <a:latin typeface="+mn-lt"/>
          <a:ea typeface="+mn-ea"/>
          <a:cs typeface="+mn-cs"/>
        </a:defRPr>
      </a:lvl1pPr>
      <a:lvl2pPr marL="460375" indent="0" algn="l" defTabSz="914363" rtl="0" eaLnBrk="1" latinLnBrk="0" hangingPunct="1">
        <a:lnSpc>
          <a:spcPct val="90000"/>
        </a:lnSpc>
        <a:spcBef>
          <a:spcPct val="20000"/>
        </a:spcBef>
        <a:buClr>
          <a:schemeClr val="accent1"/>
        </a:buClr>
        <a:buSzPct val="80000"/>
        <a:buFont typeface="Arial" pitchFamily="34" charset="0"/>
        <a:buNone/>
        <a:defRPr sz="2800" kern="1200">
          <a:solidFill>
            <a:schemeClr val="tx1">
              <a:lumMod val="85000"/>
              <a:lumOff val="15000"/>
            </a:schemeClr>
          </a:solidFill>
          <a:latin typeface="+mn-lt"/>
          <a:ea typeface="+mn-ea"/>
          <a:cs typeface="+mn-cs"/>
        </a:defRPr>
      </a:lvl2pPr>
      <a:lvl3pPr marL="855663" indent="0" algn="l" defTabSz="914363" rtl="0" eaLnBrk="1" latinLnBrk="0" hangingPunct="1">
        <a:lnSpc>
          <a:spcPct val="90000"/>
        </a:lnSpc>
        <a:spcBef>
          <a:spcPct val="20000"/>
        </a:spcBef>
        <a:buClr>
          <a:schemeClr val="accent1"/>
        </a:buClr>
        <a:buSzPct val="80000"/>
        <a:buFont typeface="Arial" pitchFamily="34" charset="0"/>
        <a:buNone/>
        <a:defRPr sz="2400" kern="1200">
          <a:solidFill>
            <a:schemeClr val="tx1">
              <a:lumMod val="85000"/>
              <a:lumOff val="15000"/>
            </a:schemeClr>
          </a:solidFill>
          <a:latin typeface="+mn-lt"/>
          <a:ea typeface="+mn-ea"/>
          <a:cs typeface="+mn-cs"/>
        </a:defRPr>
      </a:lvl3pPr>
      <a:lvl4pPr marL="1258888" indent="0" algn="l" defTabSz="914363" rtl="0" eaLnBrk="1" latinLnBrk="0" hangingPunct="1">
        <a:lnSpc>
          <a:spcPct val="90000"/>
        </a:lnSpc>
        <a:spcBef>
          <a:spcPct val="20000"/>
        </a:spcBef>
        <a:buClr>
          <a:schemeClr val="accent1"/>
        </a:buClr>
        <a:buSzPct val="80000"/>
        <a:buFont typeface="Arial" pitchFamily="34" charset="0"/>
        <a:buNone/>
        <a:defRPr sz="2000" kern="1200">
          <a:solidFill>
            <a:schemeClr val="tx1">
              <a:lumMod val="85000"/>
              <a:lumOff val="15000"/>
            </a:schemeClr>
          </a:solidFill>
          <a:latin typeface="+mn-lt"/>
          <a:ea typeface="+mn-ea"/>
          <a:cs typeface="+mn-cs"/>
        </a:defRPr>
      </a:lvl4pPr>
      <a:lvl5pPr marL="1604963" indent="0" algn="l" defTabSz="914363" rtl="0" eaLnBrk="1" latinLnBrk="0" hangingPunct="1">
        <a:lnSpc>
          <a:spcPct val="90000"/>
        </a:lnSpc>
        <a:spcBef>
          <a:spcPct val="20000"/>
        </a:spcBef>
        <a:buClr>
          <a:schemeClr val="accent1"/>
        </a:buClr>
        <a:buSzPct val="80000"/>
        <a:buFont typeface="Arial" pitchFamily="34" charset="0"/>
        <a:buNone/>
        <a:defRPr sz="2000" kern="1200">
          <a:solidFill>
            <a:schemeClr val="tx1">
              <a:lumMod val="85000"/>
              <a:lumOff val="15000"/>
            </a:schemeClr>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bg1"/>
            </a:gs>
            <a:gs pos="100000">
              <a:schemeClr val="bg1">
                <a:lumMod val="85000"/>
              </a:schemeClr>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07868" y="228615"/>
            <a:ext cx="11173090" cy="666385"/>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07872" y="1439863"/>
            <a:ext cx="11162508" cy="2000548"/>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Footer Placeholder 3"/>
          <p:cNvSpPr>
            <a:spLocks noGrp="1"/>
          </p:cNvSpPr>
          <p:nvPr>
            <p:ph type="ftr" sz="quarter" idx="3"/>
          </p:nvPr>
        </p:nvSpPr>
        <p:spPr>
          <a:xfrm>
            <a:off x="4164515" y="6356442"/>
            <a:ext cx="3859795" cy="365125"/>
          </a:xfrm>
          <a:prstGeom prst="rect">
            <a:avLst/>
          </a:prstGeom>
        </p:spPr>
        <p:txBody>
          <a:bodyPr vert="horz" lIns="91440" tIns="45720" rIns="91440" bIns="45720" rtlCol="0" anchor="ctr"/>
          <a:lstStyle>
            <a:lvl1pPr algn="ctr">
              <a:defRPr sz="1200">
                <a:solidFill>
                  <a:schemeClr val="tx1"/>
                </a:solidFill>
              </a:defRPr>
            </a:lvl1pPr>
          </a:lstStyle>
          <a:p>
            <a:pPr defTabSz="457200"/>
            <a:endParaRPr lang="en-US" dirty="0">
              <a:solidFill>
                <a:srgbClr val="000000"/>
              </a:solidFill>
            </a:endParaRPr>
          </a:p>
        </p:txBody>
      </p:sp>
      <p:sp>
        <p:nvSpPr>
          <p:cNvPr id="5" name="Slide Number Placeholder 4"/>
          <p:cNvSpPr>
            <a:spLocks noGrp="1"/>
          </p:cNvSpPr>
          <p:nvPr>
            <p:ph type="sldNum" sz="quarter" idx="4"/>
          </p:nvPr>
        </p:nvSpPr>
        <p:spPr>
          <a:xfrm>
            <a:off x="152363" y="6356442"/>
            <a:ext cx="821053" cy="365125"/>
          </a:xfrm>
          <a:prstGeom prst="rect">
            <a:avLst/>
          </a:prstGeom>
        </p:spPr>
        <p:txBody>
          <a:bodyPr vert="horz" lIns="91440" tIns="45720" rIns="91440" bIns="45720" rtlCol="0" anchor="ctr"/>
          <a:lstStyle>
            <a:lvl1pPr algn="l">
              <a:defRPr sz="1200">
                <a:solidFill>
                  <a:schemeClr val="tx1"/>
                </a:solidFill>
              </a:defRPr>
            </a:lvl1pPr>
          </a:lstStyle>
          <a:p>
            <a:pPr defTabSz="457200"/>
            <a:fld id="{0590FCCE-F429-4CA2-926D-5449EA971780}" type="slidenum">
              <a:rPr lang="en-US" smtClean="0">
                <a:solidFill>
                  <a:srgbClr val="000000"/>
                </a:solidFill>
              </a:rPr>
              <a:pPr defTabSz="457200"/>
              <a:t>‹#›</a:t>
            </a:fld>
            <a:endParaRPr lang="en-US" dirty="0">
              <a:solidFill>
                <a:srgbClr val="000000"/>
              </a:solidFill>
            </a:endParaRPr>
          </a:p>
        </p:txBody>
      </p:sp>
    </p:spTree>
    <p:extLst>
      <p:ext uri="{BB962C8B-B14F-4D97-AF65-F5344CB8AC3E}">
        <p14:creationId xmlns:p14="http://schemas.microsoft.com/office/powerpoint/2010/main" val="2633585224"/>
      </p:ext>
    </p:extLst>
  </p:cSld>
  <p:clrMap bg1="lt1" tx1="dk1" bg2="lt2" tx2="dk2" accent1="accent1" accent2="accent2" accent3="accent3" accent4="accent4" accent5="accent5" accent6="accent6" hlink="hlink" folHlink="folHlink"/>
  <p:transition>
    <p:fade/>
  </p:transition>
  <p:hf hdr="0" dt="0"/>
  <p:txStyles>
    <p:titleStyle>
      <a:lvl1pPr algn="l" defTabSz="914363" rtl="0" eaLnBrk="1" latinLnBrk="0" hangingPunct="1">
        <a:lnSpc>
          <a:spcPct val="90000"/>
        </a:lnSpc>
        <a:spcBef>
          <a:spcPct val="0"/>
        </a:spcBef>
        <a:buNone/>
        <a:defRPr lang="en-US" sz="4800" b="0" kern="1200" cap="none" spc="-150" dirty="0" smtClean="0">
          <a:ln w="3175">
            <a:noFill/>
          </a:ln>
          <a:solidFill>
            <a:schemeClr val="tx1">
              <a:lumMod val="85000"/>
              <a:lumOff val="15000"/>
            </a:schemeClr>
          </a:solidFill>
          <a:effectLst/>
          <a:latin typeface="Segoe Light" pitchFamily="34" charset="0"/>
          <a:ea typeface="+mn-ea"/>
          <a:cs typeface="Arial" charset="0"/>
        </a:defRPr>
      </a:lvl1pPr>
    </p:titleStyle>
    <p:bodyStyle>
      <a:lvl1pPr marL="0" indent="0" algn="l" defTabSz="914363" rtl="0" eaLnBrk="1" latinLnBrk="0" hangingPunct="1">
        <a:lnSpc>
          <a:spcPct val="90000"/>
        </a:lnSpc>
        <a:spcBef>
          <a:spcPct val="20000"/>
        </a:spcBef>
        <a:buClr>
          <a:schemeClr val="accent1"/>
        </a:buClr>
        <a:buSzPct val="80000"/>
        <a:buFont typeface="Arial" pitchFamily="34" charset="0"/>
        <a:buNone/>
        <a:defRPr sz="3200" kern="1200">
          <a:solidFill>
            <a:schemeClr val="tx1">
              <a:lumMod val="85000"/>
              <a:lumOff val="15000"/>
            </a:schemeClr>
          </a:solidFill>
          <a:latin typeface="+mn-lt"/>
          <a:ea typeface="+mn-ea"/>
          <a:cs typeface="+mn-cs"/>
        </a:defRPr>
      </a:lvl1pPr>
      <a:lvl2pPr marL="460375" indent="0" algn="l" defTabSz="914363" rtl="0" eaLnBrk="1" latinLnBrk="0" hangingPunct="1">
        <a:lnSpc>
          <a:spcPct val="90000"/>
        </a:lnSpc>
        <a:spcBef>
          <a:spcPct val="20000"/>
        </a:spcBef>
        <a:buClr>
          <a:schemeClr val="accent1"/>
        </a:buClr>
        <a:buSzPct val="80000"/>
        <a:buFont typeface="Arial" pitchFamily="34" charset="0"/>
        <a:buNone/>
        <a:defRPr sz="2800" kern="1200">
          <a:solidFill>
            <a:schemeClr val="tx1">
              <a:lumMod val="85000"/>
              <a:lumOff val="15000"/>
            </a:schemeClr>
          </a:solidFill>
          <a:latin typeface="+mn-lt"/>
          <a:ea typeface="+mn-ea"/>
          <a:cs typeface="+mn-cs"/>
        </a:defRPr>
      </a:lvl2pPr>
      <a:lvl3pPr marL="855663" indent="0" algn="l" defTabSz="914363" rtl="0" eaLnBrk="1" latinLnBrk="0" hangingPunct="1">
        <a:lnSpc>
          <a:spcPct val="90000"/>
        </a:lnSpc>
        <a:spcBef>
          <a:spcPct val="20000"/>
        </a:spcBef>
        <a:buClr>
          <a:schemeClr val="accent1"/>
        </a:buClr>
        <a:buSzPct val="80000"/>
        <a:buFont typeface="Arial" pitchFamily="34" charset="0"/>
        <a:buNone/>
        <a:defRPr sz="2400" kern="1200">
          <a:solidFill>
            <a:schemeClr val="tx1">
              <a:lumMod val="85000"/>
              <a:lumOff val="15000"/>
            </a:schemeClr>
          </a:solidFill>
          <a:latin typeface="+mn-lt"/>
          <a:ea typeface="+mn-ea"/>
          <a:cs typeface="+mn-cs"/>
        </a:defRPr>
      </a:lvl3pPr>
      <a:lvl4pPr marL="1258888" indent="0" algn="l" defTabSz="914363" rtl="0" eaLnBrk="1" latinLnBrk="0" hangingPunct="1">
        <a:lnSpc>
          <a:spcPct val="90000"/>
        </a:lnSpc>
        <a:spcBef>
          <a:spcPct val="20000"/>
        </a:spcBef>
        <a:buClr>
          <a:schemeClr val="accent1"/>
        </a:buClr>
        <a:buSzPct val="80000"/>
        <a:buFont typeface="Arial" pitchFamily="34" charset="0"/>
        <a:buNone/>
        <a:defRPr sz="2000" kern="1200">
          <a:solidFill>
            <a:schemeClr val="tx1">
              <a:lumMod val="85000"/>
              <a:lumOff val="15000"/>
            </a:schemeClr>
          </a:solidFill>
          <a:latin typeface="+mn-lt"/>
          <a:ea typeface="+mn-ea"/>
          <a:cs typeface="+mn-cs"/>
        </a:defRPr>
      </a:lvl4pPr>
      <a:lvl5pPr marL="1604963" indent="0" algn="l" defTabSz="914363" rtl="0" eaLnBrk="1" latinLnBrk="0" hangingPunct="1">
        <a:lnSpc>
          <a:spcPct val="90000"/>
        </a:lnSpc>
        <a:spcBef>
          <a:spcPct val="20000"/>
        </a:spcBef>
        <a:buClr>
          <a:schemeClr val="accent1"/>
        </a:buClr>
        <a:buSzPct val="80000"/>
        <a:buFont typeface="Arial" pitchFamily="34" charset="0"/>
        <a:buNone/>
        <a:defRPr sz="2000" kern="1200">
          <a:solidFill>
            <a:schemeClr val="tx1">
              <a:lumMod val="85000"/>
              <a:lumOff val="15000"/>
            </a:schemeClr>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bg1"/>
            </a:gs>
            <a:gs pos="100000">
              <a:schemeClr val="bg1">
                <a:lumMod val="85000"/>
              </a:schemeClr>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07868" y="228615"/>
            <a:ext cx="11173090" cy="666385"/>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07872" y="1439863"/>
            <a:ext cx="11162508" cy="2000548"/>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Footer Placeholder 3"/>
          <p:cNvSpPr>
            <a:spLocks noGrp="1"/>
          </p:cNvSpPr>
          <p:nvPr>
            <p:ph type="ftr" sz="quarter" idx="3"/>
          </p:nvPr>
        </p:nvSpPr>
        <p:spPr>
          <a:xfrm>
            <a:off x="4164515" y="6356436"/>
            <a:ext cx="3859795" cy="365125"/>
          </a:xfrm>
          <a:prstGeom prst="rect">
            <a:avLst/>
          </a:prstGeom>
        </p:spPr>
        <p:txBody>
          <a:bodyPr vert="horz" lIns="91440" tIns="45720" rIns="91440" bIns="45720" rtlCol="0" anchor="ctr"/>
          <a:lstStyle>
            <a:lvl1pPr algn="ctr">
              <a:defRPr sz="1200">
                <a:solidFill>
                  <a:schemeClr val="tx1"/>
                </a:solidFill>
              </a:defRPr>
            </a:lvl1pPr>
          </a:lstStyle>
          <a:p>
            <a:pPr defTabSz="457200"/>
            <a:endParaRPr lang="en-US" dirty="0">
              <a:solidFill>
                <a:srgbClr val="000000"/>
              </a:solidFill>
            </a:endParaRPr>
          </a:p>
        </p:txBody>
      </p:sp>
      <p:sp>
        <p:nvSpPr>
          <p:cNvPr id="5" name="Slide Number Placeholder 4"/>
          <p:cNvSpPr>
            <a:spLocks noGrp="1"/>
          </p:cNvSpPr>
          <p:nvPr>
            <p:ph type="sldNum" sz="quarter" idx="4"/>
          </p:nvPr>
        </p:nvSpPr>
        <p:spPr>
          <a:xfrm>
            <a:off x="152363" y="6356436"/>
            <a:ext cx="821053" cy="365125"/>
          </a:xfrm>
          <a:prstGeom prst="rect">
            <a:avLst/>
          </a:prstGeom>
        </p:spPr>
        <p:txBody>
          <a:bodyPr vert="horz" lIns="91440" tIns="45720" rIns="91440" bIns="45720" rtlCol="0" anchor="ctr"/>
          <a:lstStyle>
            <a:lvl1pPr algn="l">
              <a:defRPr sz="1200">
                <a:solidFill>
                  <a:schemeClr val="tx1"/>
                </a:solidFill>
              </a:defRPr>
            </a:lvl1pPr>
          </a:lstStyle>
          <a:p>
            <a:pPr defTabSz="457200"/>
            <a:fld id="{0590FCCE-F429-4CA2-926D-5449EA971780}" type="slidenum">
              <a:rPr lang="en-US" smtClean="0">
                <a:solidFill>
                  <a:srgbClr val="000000"/>
                </a:solidFill>
              </a:rPr>
              <a:pPr defTabSz="457200"/>
              <a:t>‹#›</a:t>
            </a:fld>
            <a:endParaRPr lang="en-US" dirty="0">
              <a:solidFill>
                <a:srgbClr val="000000"/>
              </a:solidFill>
            </a:endParaRPr>
          </a:p>
        </p:txBody>
      </p:sp>
    </p:spTree>
    <p:extLst>
      <p:ext uri="{BB962C8B-B14F-4D97-AF65-F5344CB8AC3E}">
        <p14:creationId xmlns:p14="http://schemas.microsoft.com/office/powerpoint/2010/main" val="2633585224"/>
      </p:ext>
    </p:extLst>
  </p:cSld>
  <p:clrMap bg1="lt1" tx1="dk1" bg2="lt2" tx2="dk2" accent1="accent1" accent2="accent2" accent3="accent3" accent4="accent4" accent5="accent5" accent6="accent6" hlink="hlink" folHlink="folHlink"/>
  <p:transition>
    <p:fade/>
  </p:transition>
  <p:hf hdr="0" dt="0"/>
  <p:txStyles>
    <p:titleStyle>
      <a:lvl1pPr algn="l" defTabSz="914363" rtl="0" eaLnBrk="1" latinLnBrk="0" hangingPunct="1">
        <a:lnSpc>
          <a:spcPct val="90000"/>
        </a:lnSpc>
        <a:spcBef>
          <a:spcPct val="0"/>
        </a:spcBef>
        <a:buNone/>
        <a:defRPr lang="en-US" sz="4800" b="0" kern="1200" cap="none" spc="-150" dirty="0" smtClean="0">
          <a:ln w="3175">
            <a:noFill/>
          </a:ln>
          <a:solidFill>
            <a:schemeClr val="tx1">
              <a:lumMod val="85000"/>
              <a:lumOff val="15000"/>
            </a:schemeClr>
          </a:solidFill>
          <a:effectLst/>
          <a:latin typeface="Segoe Light" pitchFamily="34" charset="0"/>
          <a:ea typeface="+mn-ea"/>
          <a:cs typeface="Arial" charset="0"/>
        </a:defRPr>
      </a:lvl1pPr>
    </p:titleStyle>
    <p:bodyStyle>
      <a:lvl1pPr marL="0" indent="0" algn="l" defTabSz="914363" rtl="0" eaLnBrk="1" latinLnBrk="0" hangingPunct="1">
        <a:lnSpc>
          <a:spcPct val="90000"/>
        </a:lnSpc>
        <a:spcBef>
          <a:spcPct val="20000"/>
        </a:spcBef>
        <a:buClr>
          <a:schemeClr val="accent1"/>
        </a:buClr>
        <a:buSzPct val="80000"/>
        <a:buFont typeface="Arial" pitchFamily="34" charset="0"/>
        <a:buNone/>
        <a:defRPr sz="3200" kern="1200">
          <a:solidFill>
            <a:schemeClr val="tx1">
              <a:lumMod val="85000"/>
              <a:lumOff val="15000"/>
            </a:schemeClr>
          </a:solidFill>
          <a:latin typeface="+mn-lt"/>
          <a:ea typeface="+mn-ea"/>
          <a:cs typeface="+mn-cs"/>
        </a:defRPr>
      </a:lvl1pPr>
      <a:lvl2pPr marL="460375" indent="0" algn="l" defTabSz="914363" rtl="0" eaLnBrk="1" latinLnBrk="0" hangingPunct="1">
        <a:lnSpc>
          <a:spcPct val="90000"/>
        </a:lnSpc>
        <a:spcBef>
          <a:spcPct val="20000"/>
        </a:spcBef>
        <a:buClr>
          <a:schemeClr val="accent1"/>
        </a:buClr>
        <a:buSzPct val="80000"/>
        <a:buFont typeface="Arial" pitchFamily="34" charset="0"/>
        <a:buNone/>
        <a:defRPr sz="2800" kern="1200">
          <a:solidFill>
            <a:schemeClr val="tx1">
              <a:lumMod val="85000"/>
              <a:lumOff val="15000"/>
            </a:schemeClr>
          </a:solidFill>
          <a:latin typeface="+mn-lt"/>
          <a:ea typeface="+mn-ea"/>
          <a:cs typeface="+mn-cs"/>
        </a:defRPr>
      </a:lvl2pPr>
      <a:lvl3pPr marL="855663" indent="0" algn="l" defTabSz="914363" rtl="0" eaLnBrk="1" latinLnBrk="0" hangingPunct="1">
        <a:lnSpc>
          <a:spcPct val="90000"/>
        </a:lnSpc>
        <a:spcBef>
          <a:spcPct val="20000"/>
        </a:spcBef>
        <a:buClr>
          <a:schemeClr val="accent1"/>
        </a:buClr>
        <a:buSzPct val="80000"/>
        <a:buFont typeface="Arial" pitchFamily="34" charset="0"/>
        <a:buNone/>
        <a:defRPr sz="2400" kern="1200">
          <a:solidFill>
            <a:schemeClr val="tx1">
              <a:lumMod val="85000"/>
              <a:lumOff val="15000"/>
            </a:schemeClr>
          </a:solidFill>
          <a:latin typeface="+mn-lt"/>
          <a:ea typeface="+mn-ea"/>
          <a:cs typeface="+mn-cs"/>
        </a:defRPr>
      </a:lvl3pPr>
      <a:lvl4pPr marL="1258888" indent="0" algn="l" defTabSz="914363" rtl="0" eaLnBrk="1" latinLnBrk="0" hangingPunct="1">
        <a:lnSpc>
          <a:spcPct val="90000"/>
        </a:lnSpc>
        <a:spcBef>
          <a:spcPct val="20000"/>
        </a:spcBef>
        <a:buClr>
          <a:schemeClr val="accent1"/>
        </a:buClr>
        <a:buSzPct val="80000"/>
        <a:buFont typeface="Arial" pitchFamily="34" charset="0"/>
        <a:buNone/>
        <a:defRPr sz="2000" kern="1200">
          <a:solidFill>
            <a:schemeClr val="tx1">
              <a:lumMod val="85000"/>
              <a:lumOff val="15000"/>
            </a:schemeClr>
          </a:solidFill>
          <a:latin typeface="+mn-lt"/>
          <a:ea typeface="+mn-ea"/>
          <a:cs typeface="+mn-cs"/>
        </a:defRPr>
      </a:lvl4pPr>
      <a:lvl5pPr marL="1604963" indent="0" algn="l" defTabSz="914363" rtl="0" eaLnBrk="1" latinLnBrk="0" hangingPunct="1">
        <a:lnSpc>
          <a:spcPct val="90000"/>
        </a:lnSpc>
        <a:spcBef>
          <a:spcPct val="20000"/>
        </a:spcBef>
        <a:buClr>
          <a:schemeClr val="accent1"/>
        </a:buClr>
        <a:buSzPct val="80000"/>
        <a:buFont typeface="Arial" pitchFamily="34" charset="0"/>
        <a:buNone/>
        <a:defRPr sz="2000" kern="1200">
          <a:solidFill>
            <a:schemeClr val="tx1">
              <a:lumMod val="85000"/>
              <a:lumOff val="15000"/>
            </a:schemeClr>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rgbClr val="FBFBFB"/>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66" y="228685"/>
            <a:ext cx="11149013" cy="757131"/>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3"/>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81257026"/>
      </p:ext>
    </p:extLst>
  </p:cSld>
  <p:clrMap bg1="lt1" tx1="dk1" bg2="lt2" tx2="dk2" accent1="accent1" accent2="accent2" accent3="accent3" accent4="accent4" accent5="accent5" accent6="accent6" hlink="hlink" folHlink="folHlink"/>
  <p:sldLayoutIdLst>
    <p:sldLayoutId id="2147484141" r:id="rId1"/>
    <p:sldLayoutId id="2147484142" r:id="rId2"/>
    <p:sldLayoutId id="2147484143" r:id="rId3"/>
    <p:sldLayoutId id="2147484144" r:id="rId4"/>
    <p:sldLayoutId id="2147484145" r:id="rId5"/>
    <p:sldLayoutId id="2147484146" r:id="rId6"/>
    <p:sldLayoutId id="2147484147" r:id="rId7"/>
    <p:sldLayoutId id="2147484148" r:id="rId8"/>
    <p:sldLayoutId id="2147484149" r:id="rId9"/>
    <p:sldLayoutId id="2147484150" r:id="rId10"/>
  </p:sldLayoutIdLst>
  <p:transition>
    <p:fade/>
  </p:transition>
  <p:hf hdr="0" ftr="0"/>
  <p:txStyles>
    <p:titleStyle>
      <a:lvl1pPr algn="l" defTabSz="914021" rtl="0" eaLnBrk="1" latinLnBrk="0" hangingPunct="1">
        <a:lnSpc>
          <a:spcPct val="90000"/>
        </a:lnSpc>
        <a:spcBef>
          <a:spcPct val="0"/>
        </a:spcBef>
        <a:buNone/>
        <a:defRPr lang="en-US" sz="5500" b="0" kern="1200" cap="none" spc="-100"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p:titleStyle>
    <p:bodyStyle>
      <a:lvl1pPr marL="345943" indent="-345943" algn="l" defTabSz="914021" rtl="0" eaLnBrk="1" latinLnBrk="0" hangingPunct="1">
        <a:lnSpc>
          <a:spcPct val="90000"/>
        </a:lnSpc>
        <a:spcBef>
          <a:spcPct val="20000"/>
        </a:spcBef>
        <a:buSzPct val="90000"/>
        <a:buFont typeface="Arial" pitchFamily="34" charset="0"/>
        <a:buChar char="•"/>
        <a:defRPr sz="32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630004" indent="-284056" algn="l" defTabSz="914021" rtl="0" eaLnBrk="1" latinLnBrk="0" hangingPunct="1">
        <a:lnSpc>
          <a:spcPct val="90000"/>
        </a:lnSpc>
        <a:spcBef>
          <a:spcPct val="20000"/>
        </a:spcBef>
        <a:buSzPct val="90000"/>
        <a:buFont typeface="Arial" pitchFamily="34" charset="0"/>
        <a:buChar char="•"/>
        <a:tabLst>
          <a:tab pos="630004" algn="l"/>
        </a:tabLst>
        <a:defRPr sz="2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914057" indent="-284056" algn="l" defTabSz="914021" rtl="0" eaLnBrk="1" latinLnBrk="0" hangingPunct="1">
        <a:lnSpc>
          <a:spcPct val="90000"/>
        </a:lnSpc>
        <a:spcBef>
          <a:spcPct val="20000"/>
        </a:spcBef>
        <a:buSzPct val="90000"/>
        <a:buFont typeface="Arial" pitchFamily="34" charset="0"/>
        <a:buChar char="•"/>
        <a:defRPr sz="2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1482169" indent="-223754" algn="l" defTabSz="914021" rtl="0" eaLnBrk="1" latinLnBrk="0" hangingPunct="1">
        <a:lnSpc>
          <a:spcPct val="90000"/>
        </a:lnSpc>
        <a:spcBef>
          <a:spcPct val="20000"/>
        </a:spcBef>
        <a:buSzPct val="90000"/>
        <a:buFont typeface="Arial" pitchFamily="34" charset="0"/>
        <a:buChar char="•"/>
        <a:tabLst>
          <a:tab pos="914057"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712268" indent="-230104" algn="l" defTabSz="914021" rtl="0" eaLnBrk="1" latinLnBrk="0" hangingPunct="1">
        <a:lnSpc>
          <a:spcPct val="90000"/>
        </a:lnSpc>
        <a:spcBef>
          <a:spcPct val="20000"/>
        </a:spcBef>
        <a:buSzPct val="90000"/>
        <a:buFont typeface="Arial" pitchFamily="34" charset="0"/>
        <a:buChar char="•"/>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3563" indent="-228507" algn="l" defTabSz="91402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565" indent="-228507" algn="l" defTabSz="91402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579" indent="-228507" algn="l" defTabSz="91402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587" indent="-228507" algn="l" defTabSz="91402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021" rtl="0" eaLnBrk="1" latinLnBrk="0" hangingPunct="1">
        <a:defRPr sz="1900" kern="1200">
          <a:solidFill>
            <a:schemeClr val="tx1"/>
          </a:solidFill>
          <a:latin typeface="+mn-lt"/>
          <a:ea typeface="+mn-ea"/>
          <a:cs typeface="+mn-cs"/>
        </a:defRPr>
      </a:lvl1pPr>
      <a:lvl2pPr marL="457005" algn="l" defTabSz="914021" rtl="0" eaLnBrk="1" latinLnBrk="0" hangingPunct="1">
        <a:defRPr sz="1900" kern="1200">
          <a:solidFill>
            <a:schemeClr val="tx1"/>
          </a:solidFill>
          <a:latin typeface="+mn-lt"/>
          <a:ea typeface="+mn-ea"/>
          <a:cs typeface="+mn-cs"/>
        </a:defRPr>
      </a:lvl2pPr>
      <a:lvl3pPr marL="914021" algn="l" defTabSz="914021" rtl="0" eaLnBrk="1" latinLnBrk="0" hangingPunct="1">
        <a:defRPr sz="1900" kern="1200">
          <a:solidFill>
            <a:schemeClr val="tx1"/>
          </a:solidFill>
          <a:latin typeface="+mn-lt"/>
          <a:ea typeface="+mn-ea"/>
          <a:cs typeface="+mn-cs"/>
        </a:defRPr>
      </a:lvl3pPr>
      <a:lvl4pPr marL="1371029" algn="l" defTabSz="914021" rtl="0" eaLnBrk="1" latinLnBrk="0" hangingPunct="1">
        <a:defRPr sz="1900" kern="1200">
          <a:solidFill>
            <a:schemeClr val="tx1"/>
          </a:solidFill>
          <a:latin typeface="+mn-lt"/>
          <a:ea typeface="+mn-ea"/>
          <a:cs typeface="+mn-cs"/>
        </a:defRPr>
      </a:lvl4pPr>
      <a:lvl5pPr marL="1828043" algn="l" defTabSz="914021" rtl="0" eaLnBrk="1" latinLnBrk="0" hangingPunct="1">
        <a:defRPr sz="1900" kern="1200">
          <a:solidFill>
            <a:schemeClr val="tx1"/>
          </a:solidFill>
          <a:latin typeface="+mn-lt"/>
          <a:ea typeface="+mn-ea"/>
          <a:cs typeface="+mn-cs"/>
        </a:defRPr>
      </a:lvl5pPr>
      <a:lvl6pPr marL="2285045" algn="l" defTabSz="914021" rtl="0" eaLnBrk="1" latinLnBrk="0" hangingPunct="1">
        <a:defRPr sz="1900" kern="1200">
          <a:solidFill>
            <a:schemeClr val="tx1"/>
          </a:solidFill>
          <a:latin typeface="+mn-lt"/>
          <a:ea typeface="+mn-ea"/>
          <a:cs typeface="+mn-cs"/>
        </a:defRPr>
      </a:lvl6pPr>
      <a:lvl7pPr marL="2742061" algn="l" defTabSz="914021" rtl="0" eaLnBrk="1" latinLnBrk="0" hangingPunct="1">
        <a:defRPr sz="1900" kern="1200">
          <a:solidFill>
            <a:schemeClr val="tx1"/>
          </a:solidFill>
          <a:latin typeface="+mn-lt"/>
          <a:ea typeface="+mn-ea"/>
          <a:cs typeface="+mn-cs"/>
        </a:defRPr>
      </a:lvl7pPr>
      <a:lvl8pPr marL="3199072" algn="l" defTabSz="914021" rtl="0" eaLnBrk="1" latinLnBrk="0" hangingPunct="1">
        <a:defRPr sz="1900" kern="1200">
          <a:solidFill>
            <a:schemeClr val="tx1"/>
          </a:solidFill>
          <a:latin typeface="+mn-lt"/>
          <a:ea typeface="+mn-ea"/>
          <a:cs typeface="+mn-cs"/>
        </a:defRPr>
      </a:lvl8pPr>
      <a:lvl9pPr marL="3656084" algn="l" defTabSz="914021"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image" Target="../media/image6.png"/><Relationship Id="rId5" Type="http://schemas.openxmlformats.org/officeDocument/2006/relationships/image" Target="../media/image11.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2.jp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4.xml"/><Relationship Id="rId5" Type="http://schemas.openxmlformats.org/officeDocument/2006/relationships/image" Target="../media/image13.jpeg"/><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0" y="0"/>
            <a:ext cx="12188825" cy="6858000"/>
          </a:xfrm>
          <a:prstGeom prst="rect">
            <a:avLst/>
          </a:prstGeom>
          <a:gradFill flip="none" rotWithShape="1">
            <a:gsLst>
              <a:gs pos="0">
                <a:srgbClr val="A7A394"/>
              </a:gs>
              <a:gs pos="100000">
                <a:srgbClr val="C8C3B0"/>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1" name="Title 1"/>
          <p:cNvSpPr txBox="1">
            <a:spLocks/>
          </p:cNvSpPr>
          <p:nvPr/>
        </p:nvSpPr>
        <p:spPr>
          <a:xfrm>
            <a:off x="4736333" y="1800798"/>
            <a:ext cx="4606331" cy="443198"/>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a:lstStyle>
          <a:p>
            <a:r>
              <a:rPr lang="en-US" sz="3200" spc="0" dirty="0" smtClean="0">
                <a:solidFill>
                  <a:srgbClr val="295A65"/>
                </a:solidFill>
                <a:latin typeface="Museo Slab 300" pitchFamily="50" charset="0"/>
              </a:rPr>
              <a:t>We Ignite Loyalty</a:t>
            </a:r>
            <a:endParaRPr lang="en-US" sz="3200" spc="0" dirty="0">
              <a:solidFill>
                <a:srgbClr val="295A65"/>
              </a:solidFill>
              <a:latin typeface="Museo Slab 300" pitchFamily="50" charset="0"/>
            </a:endParaRPr>
          </a:p>
        </p:txBody>
      </p:sp>
      <p:pic>
        <p:nvPicPr>
          <p:cNvPr id="13" name="Picture 1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1495785"/>
            <a:ext cx="3585795" cy="1039225"/>
          </a:xfrm>
          <a:prstGeom prst="rect">
            <a:avLst/>
          </a:prstGeom>
        </p:spPr>
      </p:pic>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48125" y="1305771"/>
            <a:ext cx="7725968" cy="4131755"/>
          </a:xfrm>
          <a:prstGeom prst="rect">
            <a:avLst/>
          </a:prstGeom>
          <a:effectLst>
            <a:outerShdw blurRad="152400" dist="317500" dir="5400000" sx="90000" sy="-19000" rotWithShape="0">
              <a:prstClr val="black">
                <a:alpha val="15000"/>
              </a:prstClr>
            </a:outerShdw>
          </a:effectLst>
        </p:spPr>
      </p:pic>
    </p:spTree>
    <p:extLst>
      <p:ext uri="{BB962C8B-B14F-4D97-AF65-F5344CB8AC3E}">
        <p14:creationId xmlns:p14="http://schemas.microsoft.com/office/powerpoint/2010/main" val="37044067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bwMode="auto">
          <a:xfrm>
            <a:off x="0" y="0"/>
            <a:ext cx="12188824" cy="6858000"/>
          </a:xfrm>
          <a:prstGeom prst="rect">
            <a:avLst/>
          </a:prstGeom>
          <a:gradFill flip="none" rotWithShape="1">
            <a:gsLst>
              <a:gs pos="0">
                <a:srgbClr val="A7A394"/>
              </a:gs>
              <a:gs pos="100000">
                <a:srgbClr val="C8C3B0"/>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err="1">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nvGrpSpPr>
          <p:cNvPr id="93" name="Group 92"/>
          <p:cNvGrpSpPr/>
          <p:nvPr/>
        </p:nvGrpSpPr>
        <p:grpSpPr>
          <a:xfrm>
            <a:off x="5006139" y="3946772"/>
            <a:ext cx="6877859" cy="2682628"/>
            <a:chOff x="5006139" y="3946772"/>
            <a:chExt cx="6877859" cy="2682628"/>
          </a:xfrm>
        </p:grpSpPr>
        <p:sp>
          <p:nvSpPr>
            <p:cNvPr id="8" name="Rectangle 7"/>
            <p:cNvSpPr/>
            <p:nvPr/>
          </p:nvSpPr>
          <p:spPr bwMode="auto">
            <a:xfrm>
              <a:off x="5124091" y="3946772"/>
              <a:ext cx="6759907" cy="2682628"/>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0" name="Rectangle 9"/>
            <p:cNvSpPr/>
            <p:nvPr/>
          </p:nvSpPr>
          <p:spPr bwMode="auto">
            <a:xfrm>
              <a:off x="5557585" y="4032525"/>
              <a:ext cx="4451818" cy="40724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t" anchorCtr="0" forceAA="0" compatLnSpc="1">
              <a:prstTxWarp prst="textNoShape">
                <a:avLst/>
              </a:prstTxWarp>
              <a:noAutofit/>
            </a:bodyPr>
            <a:lstStyle/>
            <a:p>
              <a:pPr defTabSz="914099" fontAlgn="base">
                <a:spcBef>
                  <a:spcPct val="0"/>
                </a:spcBef>
                <a:spcAft>
                  <a:spcPct val="0"/>
                </a:spcAft>
              </a:pPr>
              <a:r>
                <a:rPr lang="en-US" sz="1600" spc="-50" dirty="0" smtClean="0">
                  <a:solidFill>
                    <a:srgbClr val="295A65"/>
                  </a:solidFill>
                  <a:latin typeface="Museo Slab 900" pitchFamily="50" charset="0"/>
                  <a:ea typeface="Segoe UI" pitchFamily="34" charset="0"/>
                  <a:cs typeface="Segoe UI" pitchFamily="34" charset="0"/>
                </a:rPr>
                <a:t>Future:</a:t>
              </a:r>
              <a:r>
                <a:rPr lang="en-US" sz="1600" spc="-50" dirty="0" smtClean="0">
                  <a:solidFill>
                    <a:srgbClr val="295A65"/>
                  </a:solidFill>
                  <a:latin typeface="Museo Slab 500" pitchFamily="50" charset="0"/>
                  <a:ea typeface="Segoe UI" pitchFamily="34" charset="0"/>
                  <a:cs typeface="Segoe UI" pitchFamily="34" charset="0"/>
                </a:rPr>
                <a:t>    High Vendor Risk</a:t>
              </a:r>
            </a:p>
            <a:p>
              <a:pPr defTabSz="914099" fontAlgn="base">
                <a:spcBef>
                  <a:spcPct val="0"/>
                </a:spcBef>
                <a:spcAft>
                  <a:spcPct val="0"/>
                </a:spcAft>
              </a:pPr>
              <a:r>
                <a:rPr lang="en-US" sz="1400" spc="-50" dirty="0" smtClean="0">
                  <a:solidFill>
                    <a:srgbClr val="615D4F"/>
                  </a:solidFill>
                  <a:latin typeface="Museo Slab 300" pitchFamily="50" charset="0"/>
                  <a:ea typeface="Segoe UI" pitchFamily="34" charset="0"/>
                  <a:cs typeface="Segoe UI" pitchFamily="34" charset="0"/>
                </a:rPr>
                <a:t>Customer makes small upfront investment, rapid ROI, m</a:t>
              </a:r>
              <a:r>
                <a:rPr lang="en-US" sz="1400" spc="-50" dirty="0" smtClean="0">
                  <a:solidFill>
                    <a:srgbClr val="615D4F"/>
                  </a:solidFill>
                  <a:latin typeface="Museo Slab 300" pitchFamily="50" charset="0"/>
                  <a:ea typeface="Segoe UI" pitchFamily="34" charset="0"/>
                  <a:cs typeface="Segoe UI" pitchFamily="34" charset="0"/>
                </a:rPr>
                <a:t>any small transactions</a:t>
              </a:r>
              <a:endParaRPr lang="en-US" sz="1400" spc="-50" dirty="0" smtClean="0">
                <a:solidFill>
                  <a:srgbClr val="615D4F"/>
                </a:solidFill>
                <a:latin typeface="Museo Slab 300" pitchFamily="50" charset="0"/>
                <a:ea typeface="Segoe UI" pitchFamily="34" charset="0"/>
                <a:cs typeface="Segoe UI" pitchFamily="34" charset="0"/>
              </a:endParaRPr>
            </a:p>
          </p:txBody>
        </p:sp>
        <p:grpSp>
          <p:nvGrpSpPr>
            <p:cNvPr id="31" name="Group 30"/>
            <p:cNvGrpSpPr/>
            <p:nvPr/>
          </p:nvGrpSpPr>
          <p:grpSpPr>
            <a:xfrm>
              <a:off x="5557585" y="5836768"/>
              <a:ext cx="6243890" cy="360808"/>
              <a:chOff x="5557585" y="3028948"/>
              <a:chExt cx="4595911" cy="360808"/>
            </a:xfrm>
          </p:grpSpPr>
          <p:sp>
            <p:nvSpPr>
              <p:cNvPr id="32" name="Pentagon 31"/>
              <p:cNvSpPr/>
              <p:nvPr/>
            </p:nvSpPr>
            <p:spPr bwMode="auto">
              <a:xfrm>
                <a:off x="5557585" y="3032042"/>
                <a:ext cx="886580" cy="357714"/>
              </a:xfrm>
              <a:prstGeom prst="homePlate">
                <a:avLst/>
              </a:prstGeom>
              <a:solidFill>
                <a:srgbClr val="326D7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ctr" anchorCtr="0" forceAA="0" compatLnSpc="1">
                <a:prstTxWarp prst="textNoShape">
                  <a:avLst/>
                </a:prstTxWarp>
                <a:noAutofit/>
              </a:bodyPr>
              <a:lstStyle/>
              <a:p>
                <a:pPr algn="ctr" defTabSz="914099" fontAlgn="base">
                  <a:spcBef>
                    <a:spcPct val="0"/>
                  </a:spcBef>
                  <a:spcAft>
                    <a:spcPct val="0"/>
                  </a:spcAft>
                </a:pPr>
                <a:r>
                  <a:rPr lang="en-US" sz="1200" spc="-50" dirty="0" smtClean="0">
                    <a:gradFill>
                      <a:gsLst>
                        <a:gs pos="0">
                          <a:srgbClr val="FFFFFF"/>
                        </a:gs>
                        <a:gs pos="100000">
                          <a:srgbClr val="FFFFFF"/>
                        </a:gs>
                      </a:gsLst>
                      <a:lin ang="5400000" scaled="0"/>
                    </a:gradFill>
                    <a:latin typeface="Museo Slab 300" pitchFamily="50" charset="0"/>
                    <a:ea typeface="Segoe UI" pitchFamily="34" charset="0"/>
                    <a:cs typeface="Segoe UI" pitchFamily="34" charset="0"/>
                  </a:rPr>
                  <a:t>Consult</a:t>
                </a:r>
                <a:endParaRPr lang="en-US" sz="1200" spc="-50" dirty="0" smtClean="0">
                  <a:gradFill>
                    <a:gsLst>
                      <a:gs pos="0">
                        <a:srgbClr val="FFFFFF"/>
                      </a:gs>
                      <a:gs pos="100000">
                        <a:srgbClr val="FFFFFF"/>
                      </a:gs>
                    </a:gsLst>
                    <a:lin ang="5400000" scaled="0"/>
                  </a:gradFill>
                  <a:latin typeface="Museo Slab 300" pitchFamily="50" charset="0"/>
                  <a:ea typeface="Segoe UI" pitchFamily="34" charset="0"/>
                  <a:cs typeface="Segoe UI" pitchFamily="34" charset="0"/>
                </a:endParaRPr>
              </a:p>
            </p:txBody>
          </p:sp>
          <p:sp>
            <p:nvSpPr>
              <p:cNvPr id="33" name="Chevron 32"/>
              <p:cNvSpPr/>
              <p:nvPr/>
            </p:nvSpPr>
            <p:spPr bwMode="auto">
              <a:xfrm>
                <a:off x="6344405" y="3032042"/>
                <a:ext cx="1027093" cy="357714"/>
              </a:xfrm>
              <a:prstGeom prst="chevron">
                <a:avLst/>
              </a:prstGeom>
              <a:solidFill>
                <a:srgbClr val="326D7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ctr" anchorCtr="0" forceAA="0" compatLnSpc="1">
                <a:prstTxWarp prst="textNoShape">
                  <a:avLst/>
                </a:prstTxWarp>
                <a:noAutofit/>
              </a:bodyPr>
              <a:lstStyle/>
              <a:p>
                <a:pPr algn="ctr" defTabSz="914099" fontAlgn="base">
                  <a:spcBef>
                    <a:spcPct val="0"/>
                  </a:spcBef>
                  <a:spcAft>
                    <a:spcPct val="0"/>
                  </a:spcAft>
                </a:pPr>
                <a:r>
                  <a:rPr lang="en-US" sz="1200" spc="-50" dirty="0" smtClean="0">
                    <a:gradFill>
                      <a:gsLst>
                        <a:gs pos="0">
                          <a:srgbClr val="FFFFFF"/>
                        </a:gs>
                        <a:gs pos="100000">
                          <a:srgbClr val="FFFFFF"/>
                        </a:gs>
                      </a:gsLst>
                      <a:lin ang="5400000" scaled="0"/>
                    </a:gradFill>
                    <a:latin typeface="Museo Slab 300" pitchFamily="50" charset="0"/>
                    <a:ea typeface="Segoe UI" pitchFamily="34" charset="0"/>
                    <a:cs typeface="Segoe UI" pitchFamily="34" charset="0"/>
                  </a:rPr>
                  <a:t>Design</a:t>
                </a:r>
                <a:endParaRPr lang="en-US" sz="1200" spc="-50" dirty="0" smtClean="0">
                  <a:gradFill>
                    <a:gsLst>
                      <a:gs pos="0">
                        <a:srgbClr val="FFFFFF"/>
                      </a:gs>
                      <a:gs pos="100000">
                        <a:srgbClr val="FFFFFF"/>
                      </a:gs>
                    </a:gsLst>
                    <a:lin ang="5400000" scaled="0"/>
                  </a:gradFill>
                  <a:latin typeface="Museo Slab 300" pitchFamily="50" charset="0"/>
                  <a:ea typeface="Segoe UI" pitchFamily="34" charset="0"/>
                  <a:cs typeface="Segoe UI" pitchFamily="34" charset="0"/>
                </a:endParaRPr>
              </a:p>
            </p:txBody>
          </p:sp>
          <p:sp>
            <p:nvSpPr>
              <p:cNvPr id="34" name="Chevron 33"/>
              <p:cNvSpPr/>
              <p:nvPr/>
            </p:nvSpPr>
            <p:spPr bwMode="auto">
              <a:xfrm>
                <a:off x="7271738" y="3032042"/>
                <a:ext cx="1027093" cy="357714"/>
              </a:xfrm>
              <a:prstGeom prst="chevron">
                <a:avLst/>
              </a:prstGeom>
              <a:solidFill>
                <a:srgbClr val="326D7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ctr" anchorCtr="0" forceAA="0" compatLnSpc="1">
                <a:prstTxWarp prst="textNoShape">
                  <a:avLst/>
                </a:prstTxWarp>
                <a:noAutofit/>
              </a:bodyPr>
              <a:lstStyle/>
              <a:p>
                <a:pPr algn="ctr" defTabSz="914099" fontAlgn="base">
                  <a:spcBef>
                    <a:spcPct val="0"/>
                  </a:spcBef>
                  <a:spcAft>
                    <a:spcPct val="0"/>
                  </a:spcAft>
                </a:pPr>
                <a:r>
                  <a:rPr lang="en-US" sz="1200" spc="-50" dirty="0" smtClean="0">
                    <a:gradFill>
                      <a:gsLst>
                        <a:gs pos="0">
                          <a:srgbClr val="FFFFFF"/>
                        </a:gs>
                        <a:gs pos="100000">
                          <a:srgbClr val="FFFFFF"/>
                        </a:gs>
                      </a:gsLst>
                      <a:lin ang="5400000" scaled="0"/>
                    </a:gradFill>
                    <a:latin typeface="Museo Slab 300" pitchFamily="50" charset="0"/>
                    <a:ea typeface="Segoe UI" pitchFamily="34" charset="0"/>
                    <a:cs typeface="Segoe UI" pitchFamily="34" charset="0"/>
                  </a:rPr>
                  <a:t>Deploy</a:t>
                </a:r>
                <a:endParaRPr lang="en-US" sz="1200" spc="-50" dirty="0" smtClean="0">
                  <a:gradFill>
                    <a:gsLst>
                      <a:gs pos="0">
                        <a:srgbClr val="FFFFFF"/>
                      </a:gs>
                      <a:gs pos="100000">
                        <a:srgbClr val="FFFFFF"/>
                      </a:gs>
                    </a:gsLst>
                    <a:lin ang="5400000" scaled="0"/>
                  </a:gradFill>
                  <a:latin typeface="Museo Slab 300" pitchFamily="50" charset="0"/>
                  <a:ea typeface="Segoe UI" pitchFamily="34" charset="0"/>
                  <a:cs typeface="Segoe UI" pitchFamily="34" charset="0"/>
                </a:endParaRPr>
              </a:p>
            </p:txBody>
          </p:sp>
          <p:sp>
            <p:nvSpPr>
              <p:cNvPr id="35" name="Chevron 34"/>
              <p:cNvSpPr/>
              <p:nvPr/>
            </p:nvSpPr>
            <p:spPr bwMode="auto">
              <a:xfrm>
                <a:off x="8199071" y="3032042"/>
                <a:ext cx="1027093" cy="357714"/>
              </a:xfrm>
              <a:prstGeom prst="chevron">
                <a:avLst/>
              </a:prstGeom>
              <a:solidFill>
                <a:srgbClr val="326D7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ctr" anchorCtr="0" forceAA="0" compatLnSpc="1">
                <a:prstTxWarp prst="textNoShape">
                  <a:avLst/>
                </a:prstTxWarp>
                <a:noAutofit/>
              </a:bodyPr>
              <a:lstStyle/>
              <a:p>
                <a:pPr algn="ctr" defTabSz="914099" fontAlgn="base">
                  <a:spcBef>
                    <a:spcPct val="0"/>
                  </a:spcBef>
                  <a:spcAft>
                    <a:spcPct val="0"/>
                  </a:spcAft>
                </a:pPr>
                <a:r>
                  <a:rPr lang="en-US" sz="1200" spc="-50" dirty="0" smtClean="0">
                    <a:gradFill>
                      <a:gsLst>
                        <a:gs pos="0">
                          <a:srgbClr val="FFFFFF"/>
                        </a:gs>
                        <a:gs pos="100000">
                          <a:srgbClr val="FFFFFF"/>
                        </a:gs>
                      </a:gsLst>
                      <a:lin ang="5400000" scaled="0"/>
                    </a:gradFill>
                    <a:latin typeface="Museo Slab 300" pitchFamily="50" charset="0"/>
                    <a:ea typeface="Segoe UI" pitchFamily="34" charset="0"/>
                    <a:cs typeface="Segoe UI" pitchFamily="34" charset="0"/>
                  </a:rPr>
                  <a:t>Maintain</a:t>
                </a:r>
                <a:endParaRPr lang="en-US" sz="1200" spc="-50" dirty="0" smtClean="0">
                  <a:gradFill>
                    <a:gsLst>
                      <a:gs pos="0">
                        <a:srgbClr val="FFFFFF"/>
                      </a:gs>
                      <a:gs pos="100000">
                        <a:srgbClr val="FFFFFF"/>
                      </a:gs>
                    </a:gsLst>
                    <a:lin ang="5400000" scaled="0"/>
                  </a:gradFill>
                  <a:latin typeface="Museo Slab 300" pitchFamily="50" charset="0"/>
                  <a:ea typeface="Segoe UI" pitchFamily="34" charset="0"/>
                  <a:cs typeface="Segoe UI" pitchFamily="34" charset="0"/>
                </a:endParaRPr>
              </a:p>
            </p:txBody>
          </p:sp>
          <p:sp>
            <p:nvSpPr>
              <p:cNvPr id="36" name="Chevron 35"/>
              <p:cNvSpPr/>
              <p:nvPr/>
            </p:nvSpPr>
            <p:spPr bwMode="auto">
              <a:xfrm>
                <a:off x="9126403" y="3028948"/>
                <a:ext cx="1027093" cy="360807"/>
              </a:xfrm>
              <a:prstGeom prst="chevron">
                <a:avLst/>
              </a:prstGeom>
              <a:solidFill>
                <a:srgbClr val="326D7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ctr" anchorCtr="0" forceAA="0" compatLnSpc="1">
                <a:prstTxWarp prst="textNoShape">
                  <a:avLst/>
                </a:prstTxWarp>
                <a:noAutofit/>
              </a:bodyPr>
              <a:lstStyle/>
              <a:p>
                <a:pPr algn="ctr" defTabSz="914099" fontAlgn="base">
                  <a:spcBef>
                    <a:spcPct val="0"/>
                  </a:spcBef>
                  <a:spcAft>
                    <a:spcPct val="0"/>
                  </a:spcAft>
                </a:pPr>
                <a:r>
                  <a:rPr lang="en-US" sz="1200" spc="-50" dirty="0" smtClean="0">
                    <a:gradFill>
                      <a:gsLst>
                        <a:gs pos="0">
                          <a:srgbClr val="FFFFFF"/>
                        </a:gs>
                        <a:gs pos="100000">
                          <a:srgbClr val="FFFFFF"/>
                        </a:gs>
                      </a:gsLst>
                      <a:lin ang="5400000" scaled="0"/>
                    </a:gradFill>
                    <a:latin typeface="Museo Slab 300" pitchFamily="50" charset="0"/>
                    <a:ea typeface="Segoe UI" pitchFamily="34" charset="0"/>
                    <a:cs typeface="Segoe UI" pitchFamily="34" charset="0"/>
                  </a:rPr>
                  <a:t>Manage</a:t>
                </a:r>
                <a:endParaRPr lang="en-US" sz="1200" spc="-50" dirty="0" smtClean="0">
                  <a:gradFill>
                    <a:gsLst>
                      <a:gs pos="0">
                        <a:srgbClr val="FFFFFF"/>
                      </a:gs>
                      <a:gs pos="100000">
                        <a:srgbClr val="FFFFFF"/>
                      </a:gs>
                    </a:gsLst>
                    <a:lin ang="5400000" scaled="0"/>
                  </a:gradFill>
                  <a:latin typeface="Museo Slab 300" pitchFamily="50" charset="0"/>
                  <a:ea typeface="Segoe UI" pitchFamily="34" charset="0"/>
                  <a:cs typeface="Segoe UI" pitchFamily="34" charset="0"/>
                </a:endParaRPr>
              </a:p>
            </p:txBody>
          </p:sp>
        </p:grpSp>
        <p:grpSp>
          <p:nvGrpSpPr>
            <p:cNvPr id="2076" name="Group 2075"/>
            <p:cNvGrpSpPr/>
            <p:nvPr/>
          </p:nvGrpSpPr>
          <p:grpSpPr>
            <a:xfrm>
              <a:off x="5557585" y="6271404"/>
              <a:ext cx="6243889" cy="304764"/>
              <a:chOff x="5557585" y="6271404"/>
              <a:chExt cx="6243889" cy="304764"/>
            </a:xfrm>
          </p:grpSpPr>
          <p:sp>
            <p:nvSpPr>
              <p:cNvPr id="2068" name="Rectangle 2067"/>
              <p:cNvSpPr/>
              <p:nvPr/>
            </p:nvSpPr>
            <p:spPr bwMode="auto">
              <a:xfrm>
                <a:off x="5557585" y="6363558"/>
                <a:ext cx="4296598" cy="21261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ctr" anchorCtr="0" forceAA="0" compatLnSpc="1">
                <a:prstTxWarp prst="textNoShape">
                  <a:avLst/>
                </a:prstTxWarp>
                <a:noAutofit/>
              </a:bodyPr>
              <a:lstStyle/>
              <a:p>
                <a:pPr algn="ctr" defTabSz="914099" fontAlgn="base">
                  <a:spcBef>
                    <a:spcPct val="0"/>
                  </a:spcBef>
                  <a:spcAft>
                    <a:spcPct val="0"/>
                  </a:spcAft>
                </a:pPr>
                <a:r>
                  <a:rPr lang="en-US" sz="1600" spc="-50" dirty="0" smtClean="0">
                    <a:solidFill>
                      <a:srgbClr val="295A65"/>
                    </a:solidFill>
                    <a:latin typeface="Museo Slab 500" pitchFamily="50" charset="0"/>
                    <a:ea typeface="Segoe UI" pitchFamily="34" charset="0"/>
                    <a:cs typeface="Segoe UI" pitchFamily="34" charset="0"/>
                  </a:rPr>
                  <a:t>Year 1</a:t>
                </a:r>
                <a:endParaRPr lang="en-US" sz="1600" spc="-50" dirty="0" smtClean="0">
                  <a:solidFill>
                    <a:srgbClr val="295A65"/>
                  </a:solidFill>
                  <a:latin typeface="Museo Slab 500" pitchFamily="50" charset="0"/>
                  <a:ea typeface="Segoe UI" pitchFamily="34" charset="0"/>
                  <a:cs typeface="Segoe UI" pitchFamily="34" charset="0"/>
                </a:endParaRPr>
              </a:p>
            </p:txBody>
          </p:sp>
          <p:cxnSp>
            <p:nvCxnSpPr>
              <p:cNvPr id="2070" name="Straight Connector 2069"/>
              <p:cNvCxnSpPr/>
              <p:nvPr/>
            </p:nvCxnSpPr>
            <p:spPr>
              <a:xfrm>
                <a:off x="5557585" y="6271404"/>
                <a:ext cx="4295873" cy="0"/>
              </a:xfrm>
              <a:prstGeom prst="line">
                <a:avLst/>
              </a:prstGeom>
              <a:ln w="28575">
                <a:solidFill>
                  <a:srgbClr val="295A65"/>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p:cNvCxnSpPr/>
              <p:nvPr/>
            </p:nvCxnSpPr>
            <p:spPr>
              <a:xfrm>
                <a:off x="10006893" y="6271404"/>
                <a:ext cx="1760078" cy="0"/>
              </a:xfrm>
              <a:prstGeom prst="line">
                <a:avLst/>
              </a:prstGeom>
              <a:ln w="28575">
                <a:solidFill>
                  <a:srgbClr val="295A65"/>
                </a:solidFill>
              </a:ln>
            </p:spPr>
            <p:style>
              <a:lnRef idx="1">
                <a:schemeClr val="accent1"/>
              </a:lnRef>
              <a:fillRef idx="0">
                <a:schemeClr val="accent1"/>
              </a:fillRef>
              <a:effectRef idx="0">
                <a:schemeClr val="accent1"/>
              </a:effectRef>
              <a:fontRef idx="minor">
                <a:schemeClr val="tx1"/>
              </a:fontRef>
            </p:style>
          </p:cxnSp>
          <p:sp>
            <p:nvSpPr>
              <p:cNvPr id="112" name="Rectangle 111"/>
              <p:cNvSpPr/>
              <p:nvPr/>
            </p:nvSpPr>
            <p:spPr bwMode="auto">
              <a:xfrm>
                <a:off x="10006893" y="6363558"/>
                <a:ext cx="1794581" cy="21261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ctr" anchorCtr="0" forceAA="0" compatLnSpc="1">
                <a:prstTxWarp prst="textNoShape">
                  <a:avLst/>
                </a:prstTxWarp>
                <a:noAutofit/>
              </a:bodyPr>
              <a:lstStyle/>
              <a:p>
                <a:pPr algn="ctr" defTabSz="914099" fontAlgn="base">
                  <a:spcBef>
                    <a:spcPct val="0"/>
                  </a:spcBef>
                  <a:spcAft>
                    <a:spcPct val="0"/>
                  </a:spcAft>
                </a:pPr>
                <a:r>
                  <a:rPr lang="en-US" sz="1600" spc="-50" dirty="0" smtClean="0">
                    <a:solidFill>
                      <a:srgbClr val="295A65"/>
                    </a:solidFill>
                    <a:latin typeface="Museo Slab 500" pitchFamily="50" charset="0"/>
                    <a:ea typeface="Segoe UI" pitchFamily="34" charset="0"/>
                    <a:cs typeface="Segoe UI" pitchFamily="34" charset="0"/>
                  </a:rPr>
                  <a:t>Years 2-4</a:t>
                </a:r>
                <a:endParaRPr lang="en-US" sz="1600" spc="-50" dirty="0" smtClean="0">
                  <a:solidFill>
                    <a:srgbClr val="295A65"/>
                  </a:solidFill>
                  <a:latin typeface="Museo Slab 500" pitchFamily="50" charset="0"/>
                  <a:ea typeface="Segoe UI" pitchFamily="34" charset="0"/>
                  <a:cs typeface="Segoe UI" pitchFamily="34" charset="0"/>
                </a:endParaRPr>
              </a:p>
            </p:txBody>
          </p:sp>
        </p:grpSp>
        <p:grpSp>
          <p:nvGrpSpPr>
            <p:cNvPr id="121" name="Group 120"/>
            <p:cNvGrpSpPr/>
            <p:nvPr/>
          </p:nvGrpSpPr>
          <p:grpSpPr>
            <a:xfrm>
              <a:off x="5006139" y="3946772"/>
              <a:ext cx="525568" cy="2682627"/>
              <a:chOff x="5006139" y="1133206"/>
              <a:chExt cx="525568" cy="2682627"/>
            </a:xfrm>
          </p:grpSpPr>
          <p:grpSp>
            <p:nvGrpSpPr>
              <p:cNvPr id="122" name="Group 121"/>
              <p:cNvGrpSpPr/>
              <p:nvPr/>
            </p:nvGrpSpPr>
            <p:grpSpPr>
              <a:xfrm>
                <a:off x="5006139" y="1133206"/>
                <a:ext cx="525568" cy="2682627"/>
                <a:chOff x="5006139" y="1133206"/>
                <a:chExt cx="525568" cy="2682627"/>
              </a:xfrm>
            </p:grpSpPr>
            <p:sp>
              <p:nvSpPr>
                <p:cNvPr id="124" name="Rectangle 123"/>
                <p:cNvSpPr/>
                <p:nvPr/>
              </p:nvSpPr>
              <p:spPr bwMode="auto">
                <a:xfrm>
                  <a:off x="5124091" y="1133206"/>
                  <a:ext cx="343258" cy="2682627"/>
                </a:xfrm>
                <a:prstGeom prst="rect">
                  <a:avLst/>
                </a:prstGeom>
                <a:gradFill>
                  <a:gsLst>
                    <a:gs pos="0">
                      <a:srgbClr val="C00000"/>
                    </a:gs>
                    <a:gs pos="100000">
                      <a:srgbClr val="295A65"/>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25" name="Rectangle 124"/>
                <p:cNvSpPr/>
                <p:nvPr/>
              </p:nvSpPr>
              <p:spPr bwMode="auto">
                <a:xfrm>
                  <a:off x="5006139" y="1279847"/>
                  <a:ext cx="525568" cy="26733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ctr" anchorCtr="0" forceAA="0" compatLnSpc="1">
                  <a:prstTxWarp prst="textNoShape">
                    <a:avLst/>
                  </a:prstTxWarp>
                  <a:noAutofit/>
                </a:bodyPr>
                <a:lstStyle/>
                <a:p>
                  <a:pPr algn="ctr" defTabSz="914099" fontAlgn="base">
                    <a:spcBef>
                      <a:spcPct val="0"/>
                    </a:spcBef>
                    <a:spcAft>
                      <a:spcPct val="0"/>
                    </a:spcAft>
                  </a:pPr>
                  <a:r>
                    <a:rPr lang="en-US" sz="1400" spc="-5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$2M</a:t>
                  </a:r>
                  <a:endParaRPr lang="en-US" sz="1400" spc="-5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26" name="Rectangle 125"/>
                <p:cNvSpPr/>
                <p:nvPr/>
              </p:nvSpPr>
              <p:spPr bwMode="auto">
                <a:xfrm>
                  <a:off x="5006139" y="2889536"/>
                  <a:ext cx="525568" cy="26733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ctr" anchorCtr="0" forceAA="0" compatLnSpc="1">
                  <a:prstTxWarp prst="textNoShape">
                    <a:avLst/>
                  </a:prstTxWarp>
                  <a:noAutofit/>
                </a:bodyPr>
                <a:lstStyle/>
                <a:p>
                  <a:pPr algn="ctr" defTabSz="914099" fontAlgn="base">
                    <a:spcBef>
                      <a:spcPct val="0"/>
                    </a:spcBef>
                    <a:spcAft>
                      <a:spcPct val="0"/>
                    </a:spcAft>
                  </a:pPr>
                  <a:r>
                    <a:rPr lang="en-US" sz="1400" spc="-5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$0</a:t>
                  </a:r>
                  <a:endParaRPr lang="en-US" sz="1400" spc="-5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sp>
            <p:nvSpPr>
              <p:cNvPr id="123" name="Rectangle 122"/>
              <p:cNvSpPr/>
              <p:nvPr/>
            </p:nvSpPr>
            <p:spPr bwMode="auto">
              <a:xfrm>
                <a:off x="5006139" y="2031461"/>
                <a:ext cx="525568" cy="26733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ctr" anchorCtr="0" forceAA="0" compatLnSpc="1">
                <a:prstTxWarp prst="textNoShape">
                  <a:avLst/>
                </a:prstTxWarp>
                <a:noAutofit/>
              </a:bodyPr>
              <a:lstStyle/>
              <a:p>
                <a:pPr algn="ctr" defTabSz="914099" fontAlgn="base">
                  <a:spcBef>
                    <a:spcPct val="0"/>
                  </a:spcBef>
                  <a:spcAft>
                    <a:spcPct val="0"/>
                  </a:spcAft>
                </a:pPr>
                <a:r>
                  <a:rPr lang="en-US" sz="1400" spc="-5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$1M</a:t>
                </a:r>
                <a:endParaRPr lang="en-US" sz="1400" spc="-5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grpSp>
      <p:sp>
        <p:nvSpPr>
          <p:cNvPr id="2" name="Title 1"/>
          <p:cNvSpPr>
            <a:spLocks noGrp="1"/>
          </p:cNvSpPr>
          <p:nvPr>
            <p:ph type="title"/>
          </p:nvPr>
        </p:nvSpPr>
        <p:spPr>
          <a:xfrm>
            <a:off x="519173" y="424631"/>
            <a:ext cx="11149013" cy="553998"/>
          </a:xfrm>
        </p:spPr>
        <p:txBody>
          <a:bodyPr/>
          <a:lstStyle/>
          <a:p>
            <a:r>
              <a:rPr lang="en-US" sz="4000" spc="-130" dirty="0" smtClean="0">
                <a:solidFill>
                  <a:schemeClr val="bg1"/>
                </a:solidFill>
                <a:latin typeface="Museo Slab 300" pitchFamily="50" charset="0"/>
              </a:rPr>
              <a:t>Where do you want to </a:t>
            </a:r>
            <a:r>
              <a:rPr lang="en-US" sz="4000" spc="-130" dirty="0">
                <a:solidFill>
                  <a:schemeClr val="bg1"/>
                </a:solidFill>
                <a:latin typeface="Museo Slab 300" pitchFamily="50" charset="0"/>
              </a:rPr>
              <a:t>go</a:t>
            </a:r>
            <a:r>
              <a:rPr lang="en-US" sz="4000" spc="-130" dirty="0" smtClean="0">
                <a:solidFill>
                  <a:schemeClr val="bg1"/>
                </a:solidFill>
                <a:latin typeface="Museo Slab 300" pitchFamily="50" charset="0"/>
              </a:rPr>
              <a:t>? </a:t>
            </a:r>
            <a:endParaRPr lang="en-US" sz="4000" spc="-130" dirty="0">
              <a:solidFill>
                <a:schemeClr val="bg1"/>
              </a:solidFill>
              <a:latin typeface="Museo Slab 300" pitchFamily="50" charset="0"/>
            </a:endParaRPr>
          </a:p>
        </p:txBody>
      </p:sp>
      <p:sp>
        <p:nvSpPr>
          <p:cNvPr id="6" name="TextBox 5"/>
          <p:cNvSpPr txBox="1"/>
          <p:nvPr/>
        </p:nvSpPr>
        <p:spPr>
          <a:xfrm>
            <a:off x="525435" y="1214629"/>
            <a:ext cx="4427565" cy="4593565"/>
          </a:xfrm>
          <a:prstGeom prst="rect">
            <a:avLst/>
          </a:prstGeom>
          <a:noFill/>
        </p:spPr>
        <p:txBody>
          <a:bodyPr wrap="square" lIns="0" tIns="0" rIns="0" bIns="0" rtlCol="0">
            <a:spAutoFit/>
          </a:bodyPr>
          <a:lstStyle/>
          <a:p>
            <a:r>
              <a:rPr lang="en-US" sz="2400" dirty="0">
                <a:solidFill>
                  <a:srgbClr val="295A65"/>
                </a:solidFill>
                <a:latin typeface="Museo Slab 500" pitchFamily="50" charset="0"/>
              </a:rPr>
              <a:t>The challenge</a:t>
            </a:r>
          </a:p>
          <a:p>
            <a:endParaRPr lang="en-US" dirty="0">
              <a:gradFill>
                <a:gsLst>
                  <a:gs pos="0">
                    <a:schemeClr val="tx1">
                      <a:lumMod val="75000"/>
                      <a:lumOff val="25000"/>
                    </a:schemeClr>
                  </a:gs>
                  <a:gs pos="80000">
                    <a:schemeClr val="tx1">
                      <a:lumMod val="65000"/>
                      <a:lumOff val="35000"/>
                    </a:schemeClr>
                  </a:gs>
                </a:gsLst>
                <a:lin ang="16200000" scaled="0"/>
              </a:gradFill>
              <a:latin typeface="Museo Slab 100" pitchFamily="50" charset="0"/>
            </a:endParaRPr>
          </a:p>
          <a:p>
            <a:pPr marL="283464" indent="-283464">
              <a:lnSpc>
                <a:spcPct val="150000"/>
              </a:lnSpc>
              <a:buFont typeface="Arial" panose="020B0604020202020204" pitchFamily="34" charset="0"/>
              <a:buChar char="•"/>
            </a:pPr>
            <a:r>
              <a:rPr lang="en-US" sz="1900" dirty="0">
                <a:solidFill>
                  <a:srgbClr val="48453A"/>
                </a:solidFill>
                <a:latin typeface="Museo Slab 300" pitchFamily="50" charset="0"/>
              </a:rPr>
              <a:t>Consumption economics has permeated every sector, including mobile and high-tech</a:t>
            </a:r>
          </a:p>
          <a:p>
            <a:pPr marL="283464" indent="-283464">
              <a:lnSpc>
                <a:spcPct val="150000"/>
              </a:lnSpc>
              <a:buFont typeface="Arial" panose="020B0604020202020204" pitchFamily="34" charset="0"/>
              <a:buChar char="•"/>
            </a:pPr>
            <a:r>
              <a:rPr lang="en-US" sz="1900" dirty="0">
                <a:solidFill>
                  <a:srgbClr val="48453A"/>
                </a:solidFill>
                <a:latin typeface="Museo Slab 300" pitchFamily="50" charset="0"/>
              </a:rPr>
              <a:t>Risk and “cost of switching” has shifted from the customer to the supplier</a:t>
            </a:r>
          </a:p>
          <a:p>
            <a:pPr marL="283464" indent="-283464">
              <a:lnSpc>
                <a:spcPct val="150000"/>
              </a:lnSpc>
              <a:buFont typeface="Arial" panose="020B0604020202020204" pitchFamily="34" charset="0"/>
              <a:buChar char="•"/>
            </a:pPr>
            <a:r>
              <a:rPr lang="en-US" sz="1900" dirty="0">
                <a:solidFill>
                  <a:srgbClr val="48453A"/>
                </a:solidFill>
                <a:latin typeface="Museo Slab 300" pitchFamily="50" charset="0"/>
              </a:rPr>
              <a:t>User experience trumps </a:t>
            </a:r>
            <a:r>
              <a:rPr lang="en-US" sz="1900" dirty="0" smtClean="0">
                <a:solidFill>
                  <a:srgbClr val="48453A"/>
                </a:solidFill>
                <a:latin typeface="Museo Slab 300" pitchFamily="50" charset="0"/>
              </a:rPr>
              <a:t>functionality, </a:t>
            </a:r>
            <a:r>
              <a:rPr lang="en-US" sz="1900" dirty="0">
                <a:solidFill>
                  <a:srgbClr val="48453A"/>
                </a:solidFill>
                <a:latin typeface="Museo Slab 300" pitchFamily="50" charset="0"/>
              </a:rPr>
              <a:t>which is largely viewed as a commodity</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372851" y="417541"/>
            <a:ext cx="511148" cy="5111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2065" name="Group 2064"/>
          <p:cNvGrpSpPr/>
          <p:nvPr/>
        </p:nvGrpSpPr>
        <p:grpSpPr>
          <a:xfrm>
            <a:off x="7149320" y="4113455"/>
            <a:ext cx="4194776" cy="1639466"/>
            <a:chOff x="7149320" y="4113455"/>
            <a:chExt cx="4194776" cy="1639466"/>
          </a:xfrm>
        </p:grpSpPr>
        <p:cxnSp>
          <p:nvCxnSpPr>
            <p:cNvPr id="43" name="Straight Connector 42"/>
            <p:cNvCxnSpPr/>
            <p:nvPr/>
          </p:nvCxnSpPr>
          <p:spPr>
            <a:xfrm>
              <a:off x="7263442" y="5638800"/>
              <a:ext cx="2590016"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2060" name="Freeform 2059"/>
            <p:cNvSpPr/>
            <p:nvPr/>
          </p:nvSpPr>
          <p:spPr bwMode="auto">
            <a:xfrm>
              <a:off x="9848850" y="4210050"/>
              <a:ext cx="1381125" cy="1428750"/>
            </a:xfrm>
            <a:custGeom>
              <a:avLst/>
              <a:gdLst>
                <a:gd name="connsiteX0" fmla="*/ 0 w 1381125"/>
                <a:gd name="connsiteY0" fmla="*/ 1428750 h 1428750"/>
                <a:gd name="connsiteX1" fmla="*/ 314325 w 1381125"/>
                <a:gd name="connsiteY1" fmla="*/ 1419225 h 1428750"/>
                <a:gd name="connsiteX2" fmla="*/ 666750 w 1381125"/>
                <a:gd name="connsiteY2" fmla="*/ 1343025 h 1428750"/>
                <a:gd name="connsiteX3" fmla="*/ 962025 w 1381125"/>
                <a:gd name="connsiteY3" fmla="*/ 1171575 h 1428750"/>
                <a:gd name="connsiteX4" fmla="*/ 1152525 w 1381125"/>
                <a:gd name="connsiteY4" fmla="*/ 952500 h 1428750"/>
                <a:gd name="connsiteX5" fmla="*/ 1285875 w 1381125"/>
                <a:gd name="connsiteY5" fmla="*/ 657225 h 1428750"/>
                <a:gd name="connsiteX6" fmla="*/ 1352550 w 1381125"/>
                <a:gd name="connsiteY6" fmla="*/ 304800 h 1428750"/>
                <a:gd name="connsiteX7" fmla="*/ 1381125 w 1381125"/>
                <a:gd name="connsiteY7" fmla="*/ 0 h 1428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81125" h="1428750">
                  <a:moveTo>
                    <a:pt x="0" y="1428750"/>
                  </a:moveTo>
                  <a:lnTo>
                    <a:pt x="314325" y="1419225"/>
                  </a:lnTo>
                  <a:cubicBezTo>
                    <a:pt x="425450" y="1404938"/>
                    <a:pt x="558800" y="1384300"/>
                    <a:pt x="666750" y="1343025"/>
                  </a:cubicBezTo>
                  <a:cubicBezTo>
                    <a:pt x="774700" y="1301750"/>
                    <a:pt x="881063" y="1236662"/>
                    <a:pt x="962025" y="1171575"/>
                  </a:cubicBezTo>
                  <a:cubicBezTo>
                    <a:pt x="1042987" y="1106488"/>
                    <a:pt x="1098550" y="1038225"/>
                    <a:pt x="1152525" y="952500"/>
                  </a:cubicBezTo>
                  <a:cubicBezTo>
                    <a:pt x="1206500" y="866775"/>
                    <a:pt x="1252538" y="765175"/>
                    <a:pt x="1285875" y="657225"/>
                  </a:cubicBezTo>
                  <a:cubicBezTo>
                    <a:pt x="1319212" y="549275"/>
                    <a:pt x="1336675" y="414337"/>
                    <a:pt x="1352550" y="304800"/>
                  </a:cubicBezTo>
                  <a:cubicBezTo>
                    <a:pt x="1368425" y="195262"/>
                    <a:pt x="1374775" y="97631"/>
                    <a:pt x="1381125" y="0"/>
                  </a:cubicBezTo>
                </a:path>
              </a:pathLst>
            </a:custGeom>
            <a:noFill/>
            <a:ln w="38100">
              <a:solidFill>
                <a:srgbClr val="C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sp>
          <p:nvSpPr>
            <p:cNvPr id="53" name="Oval 52"/>
            <p:cNvSpPr/>
            <p:nvPr/>
          </p:nvSpPr>
          <p:spPr bwMode="auto">
            <a:xfrm>
              <a:off x="7149320" y="5524678"/>
              <a:ext cx="228243" cy="228243"/>
            </a:xfrm>
            <a:prstGeom prst="ellipse">
              <a:avLst/>
            </a:prstGeom>
            <a:solidFill>
              <a:srgbClr val="C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54" name="Oval 53"/>
            <p:cNvSpPr/>
            <p:nvPr/>
          </p:nvSpPr>
          <p:spPr bwMode="auto">
            <a:xfrm>
              <a:off x="11115853" y="4113455"/>
              <a:ext cx="228243" cy="228243"/>
            </a:xfrm>
            <a:prstGeom prst="ellipse">
              <a:avLst/>
            </a:prstGeom>
            <a:solidFill>
              <a:srgbClr val="C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grpSp>
        <p:nvGrpSpPr>
          <p:cNvPr id="96" name="Group 95"/>
          <p:cNvGrpSpPr/>
          <p:nvPr/>
        </p:nvGrpSpPr>
        <p:grpSpPr>
          <a:xfrm>
            <a:off x="8984627" y="4367855"/>
            <a:ext cx="2578287" cy="1418604"/>
            <a:chOff x="8984627" y="4367855"/>
            <a:chExt cx="2578287" cy="1418604"/>
          </a:xfrm>
        </p:grpSpPr>
        <p:sp>
          <p:nvSpPr>
            <p:cNvPr id="2062" name="Oval 2061"/>
            <p:cNvSpPr/>
            <p:nvPr/>
          </p:nvSpPr>
          <p:spPr bwMode="auto">
            <a:xfrm>
              <a:off x="10225427" y="5363063"/>
              <a:ext cx="161615" cy="161615"/>
            </a:xfrm>
            <a:prstGeom prst="ellipse">
              <a:avLst/>
            </a:prstGeom>
            <a:solidFill>
              <a:srgbClr val="A7A39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60" name="Oval 59"/>
            <p:cNvSpPr/>
            <p:nvPr/>
          </p:nvSpPr>
          <p:spPr bwMode="auto">
            <a:xfrm>
              <a:off x="10345580" y="5187493"/>
              <a:ext cx="161615" cy="161615"/>
            </a:xfrm>
            <a:prstGeom prst="ellipse">
              <a:avLst/>
            </a:prstGeom>
            <a:solidFill>
              <a:srgbClr val="A7A39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61" name="Oval 60"/>
            <p:cNvSpPr/>
            <p:nvPr/>
          </p:nvSpPr>
          <p:spPr bwMode="auto">
            <a:xfrm>
              <a:off x="10496525" y="5282255"/>
              <a:ext cx="161615" cy="161615"/>
            </a:xfrm>
            <a:prstGeom prst="ellipse">
              <a:avLst/>
            </a:prstGeom>
            <a:solidFill>
              <a:srgbClr val="A7A39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62" name="Oval 61"/>
            <p:cNvSpPr/>
            <p:nvPr/>
          </p:nvSpPr>
          <p:spPr bwMode="auto">
            <a:xfrm>
              <a:off x="10539442" y="5092730"/>
              <a:ext cx="161615" cy="161615"/>
            </a:xfrm>
            <a:prstGeom prst="ellipse">
              <a:avLst/>
            </a:prstGeom>
            <a:solidFill>
              <a:srgbClr val="A7A39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63" name="Oval 62"/>
            <p:cNvSpPr/>
            <p:nvPr/>
          </p:nvSpPr>
          <p:spPr bwMode="auto">
            <a:xfrm>
              <a:off x="10377827" y="4997967"/>
              <a:ext cx="161615" cy="161615"/>
            </a:xfrm>
            <a:prstGeom prst="ellipse">
              <a:avLst/>
            </a:prstGeom>
            <a:solidFill>
              <a:srgbClr val="A7A39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64" name="Oval 63"/>
            <p:cNvSpPr/>
            <p:nvPr/>
          </p:nvSpPr>
          <p:spPr bwMode="auto">
            <a:xfrm>
              <a:off x="10140977" y="5187493"/>
              <a:ext cx="161615" cy="161615"/>
            </a:xfrm>
            <a:prstGeom prst="ellipse">
              <a:avLst/>
            </a:prstGeom>
            <a:solidFill>
              <a:srgbClr val="A7A39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65" name="Oval 64"/>
            <p:cNvSpPr/>
            <p:nvPr/>
          </p:nvSpPr>
          <p:spPr bwMode="auto">
            <a:xfrm>
              <a:off x="10539442" y="4843617"/>
              <a:ext cx="161615" cy="161615"/>
            </a:xfrm>
            <a:prstGeom prst="ellipse">
              <a:avLst/>
            </a:prstGeom>
            <a:solidFill>
              <a:srgbClr val="A7A39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66" name="Oval 65"/>
            <p:cNvSpPr/>
            <p:nvPr/>
          </p:nvSpPr>
          <p:spPr bwMode="auto">
            <a:xfrm>
              <a:off x="10701057" y="4948637"/>
              <a:ext cx="161615" cy="161615"/>
            </a:xfrm>
            <a:prstGeom prst="ellipse">
              <a:avLst/>
            </a:prstGeom>
            <a:solidFill>
              <a:srgbClr val="A7A39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67" name="Oval 66"/>
            <p:cNvSpPr/>
            <p:nvPr/>
          </p:nvSpPr>
          <p:spPr bwMode="auto">
            <a:xfrm>
              <a:off x="10701057" y="5159582"/>
              <a:ext cx="161615" cy="161615"/>
            </a:xfrm>
            <a:prstGeom prst="ellipse">
              <a:avLst/>
            </a:prstGeom>
            <a:solidFill>
              <a:srgbClr val="A7A39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68" name="Oval 67"/>
            <p:cNvSpPr/>
            <p:nvPr/>
          </p:nvSpPr>
          <p:spPr bwMode="auto">
            <a:xfrm>
              <a:off x="10658140" y="5496234"/>
              <a:ext cx="161615" cy="161615"/>
            </a:xfrm>
            <a:prstGeom prst="ellipse">
              <a:avLst/>
            </a:prstGeom>
            <a:solidFill>
              <a:srgbClr val="A7A39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69" name="Oval 68"/>
            <p:cNvSpPr/>
            <p:nvPr/>
          </p:nvSpPr>
          <p:spPr bwMode="auto">
            <a:xfrm>
              <a:off x="10862672" y="5372897"/>
              <a:ext cx="161615" cy="161615"/>
            </a:xfrm>
            <a:prstGeom prst="ellipse">
              <a:avLst/>
            </a:prstGeom>
            <a:solidFill>
              <a:srgbClr val="A7A39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0" name="Oval 69"/>
            <p:cNvSpPr/>
            <p:nvPr/>
          </p:nvSpPr>
          <p:spPr bwMode="auto">
            <a:xfrm>
              <a:off x="10862672" y="5577041"/>
              <a:ext cx="161615" cy="161615"/>
            </a:xfrm>
            <a:prstGeom prst="ellipse">
              <a:avLst/>
            </a:prstGeom>
            <a:solidFill>
              <a:srgbClr val="A7A39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1" name="Oval 70"/>
            <p:cNvSpPr/>
            <p:nvPr/>
          </p:nvSpPr>
          <p:spPr bwMode="auto">
            <a:xfrm>
              <a:off x="11001732" y="5211282"/>
              <a:ext cx="161615" cy="161615"/>
            </a:xfrm>
            <a:prstGeom prst="ellipse">
              <a:avLst/>
            </a:prstGeom>
            <a:solidFill>
              <a:srgbClr val="A7A39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2" name="Oval 71"/>
            <p:cNvSpPr/>
            <p:nvPr/>
          </p:nvSpPr>
          <p:spPr bwMode="auto">
            <a:xfrm>
              <a:off x="11035045" y="5430225"/>
              <a:ext cx="161615" cy="161615"/>
            </a:xfrm>
            <a:prstGeom prst="ellipse">
              <a:avLst/>
            </a:prstGeom>
            <a:solidFill>
              <a:srgbClr val="A7A39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3" name="Oval 72"/>
            <p:cNvSpPr/>
            <p:nvPr/>
          </p:nvSpPr>
          <p:spPr bwMode="auto">
            <a:xfrm>
              <a:off x="10873430" y="4912729"/>
              <a:ext cx="161615" cy="161615"/>
            </a:xfrm>
            <a:prstGeom prst="ellipse">
              <a:avLst/>
            </a:prstGeom>
            <a:solidFill>
              <a:srgbClr val="A7A39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4" name="Oval 73"/>
            <p:cNvSpPr/>
            <p:nvPr/>
          </p:nvSpPr>
          <p:spPr bwMode="auto">
            <a:xfrm>
              <a:off x="10717698" y="4751114"/>
              <a:ext cx="161615" cy="161615"/>
            </a:xfrm>
            <a:prstGeom prst="ellipse">
              <a:avLst/>
            </a:prstGeom>
            <a:solidFill>
              <a:srgbClr val="A7A39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5" name="Oval 74"/>
            <p:cNvSpPr/>
            <p:nvPr/>
          </p:nvSpPr>
          <p:spPr bwMode="auto">
            <a:xfrm>
              <a:off x="11116037" y="5029444"/>
              <a:ext cx="161615" cy="161615"/>
            </a:xfrm>
            <a:prstGeom prst="ellipse">
              <a:avLst/>
            </a:prstGeom>
            <a:solidFill>
              <a:srgbClr val="A7A39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6" name="Oval 75"/>
            <p:cNvSpPr/>
            <p:nvPr/>
          </p:nvSpPr>
          <p:spPr bwMode="auto">
            <a:xfrm>
              <a:off x="11182665" y="5268300"/>
              <a:ext cx="161615" cy="161615"/>
            </a:xfrm>
            <a:prstGeom prst="ellipse">
              <a:avLst/>
            </a:prstGeom>
            <a:solidFill>
              <a:srgbClr val="A7A39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7" name="Oval 76"/>
            <p:cNvSpPr/>
            <p:nvPr/>
          </p:nvSpPr>
          <p:spPr bwMode="auto">
            <a:xfrm>
              <a:off x="11229975" y="5477185"/>
              <a:ext cx="161615" cy="161615"/>
            </a:xfrm>
            <a:prstGeom prst="ellipse">
              <a:avLst/>
            </a:prstGeom>
            <a:solidFill>
              <a:srgbClr val="A7A39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8" name="Oval 77"/>
            <p:cNvSpPr/>
            <p:nvPr/>
          </p:nvSpPr>
          <p:spPr bwMode="auto">
            <a:xfrm>
              <a:off x="11196844" y="4839187"/>
              <a:ext cx="161615" cy="161615"/>
            </a:xfrm>
            <a:prstGeom prst="ellipse">
              <a:avLst/>
            </a:prstGeom>
            <a:solidFill>
              <a:srgbClr val="A7A39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79" name="Oval 78"/>
            <p:cNvSpPr/>
            <p:nvPr/>
          </p:nvSpPr>
          <p:spPr bwMode="auto">
            <a:xfrm>
              <a:off x="10917282" y="4687096"/>
              <a:ext cx="161615" cy="161615"/>
            </a:xfrm>
            <a:prstGeom prst="ellipse">
              <a:avLst/>
            </a:prstGeom>
            <a:solidFill>
              <a:srgbClr val="A7A39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0" name="Oval 79"/>
            <p:cNvSpPr/>
            <p:nvPr/>
          </p:nvSpPr>
          <p:spPr bwMode="auto">
            <a:xfrm>
              <a:off x="11310782" y="5092730"/>
              <a:ext cx="161615" cy="161615"/>
            </a:xfrm>
            <a:prstGeom prst="ellipse">
              <a:avLst/>
            </a:prstGeom>
            <a:solidFill>
              <a:srgbClr val="A7A39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1" name="Oval 80"/>
            <p:cNvSpPr/>
            <p:nvPr/>
          </p:nvSpPr>
          <p:spPr bwMode="auto">
            <a:xfrm>
              <a:off x="11068544" y="5624844"/>
              <a:ext cx="161615" cy="161615"/>
            </a:xfrm>
            <a:prstGeom prst="ellipse">
              <a:avLst/>
            </a:prstGeom>
            <a:solidFill>
              <a:srgbClr val="A7A39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2" name="Oval 81"/>
            <p:cNvSpPr/>
            <p:nvPr/>
          </p:nvSpPr>
          <p:spPr bwMode="auto">
            <a:xfrm>
              <a:off x="10460817" y="5624843"/>
              <a:ext cx="161615" cy="161615"/>
            </a:xfrm>
            <a:prstGeom prst="ellipse">
              <a:avLst/>
            </a:prstGeom>
            <a:solidFill>
              <a:srgbClr val="A7A39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3" name="Oval 82"/>
            <p:cNvSpPr/>
            <p:nvPr/>
          </p:nvSpPr>
          <p:spPr bwMode="auto">
            <a:xfrm>
              <a:off x="10960305" y="4448663"/>
              <a:ext cx="161615" cy="161615"/>
            </a:xfrm>
            <a:prstGeom prst="ellipse">
              <a:avLst/>
            </a:prstGeom>
            <a:solidFill>
              <a:srgbClr val="A7A39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4" name="Oval 83"/>
            <p:cNvSpPr/>
            <p:nvPr/>
          </p:nvSpPr>
          <p:spPr bwMode="auto">
            <a:xfrm>
              <a:off x="11211110" y="4610278"/>
              <a:ext cx="161615" cy="161615"/>
            </a:xfrm>
            <a:prstGeom prst="ellipse">
              <a:avLst/>
            </a:prstGeom>
            <a:solidFill>
              <a:srgbClr val="A7A39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5" name="Oval 84"/>
            <p:cNvSpPr/>
            <p:nvPr/>
          </p:nvSpPr>
          <p:spPr bwMode="auto">
            <a:xfrm>
              <a:off x="11263288" y="4367855"/>
              <a:ext cx="161615" cy="161615"/>
            </a:xfrm>
            <a:prstGeom prst="ellipse">
              <a:avLst/>
            </a:prstGeom>
            <a:solidFill>
              <a:srgbClr val="A7A39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6" name="Oval 85"/>
            <p:cNvSpPr/>
            <p:nvPr/>
          </p:nvSpPr>
          <p:spPr bwMode="auto">
            <a:xfrm>
              <a:off x="11391589" y="4741410"/>
              <a:ext cx="161615" cy="161615"/>
            </a:xfrm>
            <a:prstGeom prst="ellipse">
              <a:avLst/>
            </a:prstGeom>
            <a:solidFill>
              <a:srgbClr val="A7A39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7" name="Oval 86"/>
            <p:cNvSpPr/>
            <p:nvPr/>
          </p:nvSpPr>
          <p:spPr bwMode="auto">
            <a:xfrm>
              <a:off x="10006893" y="5415426"/>
              <a:ext cx="161615" cy="161615"/>
            </a:xfrm>
            <a:prstGeom prst="ellipse">
              <a:avLst/>
            </a:prstGeom>
            <a:solidFill>
              <a:srgbClr val="A7A39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88" name="Oval 87"/>
            <p:cNvSpPr/>
            <p:nvPr/>
          </p:nvSpPr>
          <p:spPr bwMode="auto">
            <a:xfrm>
              <a:off x="11401299" y="4529470"/>
              <a:ext cx="161615" cy="161615"/>
            </a:xfrm>
            <a:prstGeom prst="ellipse">
              <a:avLst/>
            </a:prstGeom>
            <a:solidFill>
              <a:srgbClr val="A7A39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90" name="Oval 89"/>
            <p:cNvSpPr/>
            <p:nvPr/>
          </p:nvSpPr>
          <p:spPr bwMode="auto">
            <a:xfrm>
              <a:off x="9692568" y="5429915"/>
              <a:ext cx="161615" cy="161615"/>
            </a:xfrm>
            <a:prstGeom prst="ellipse">
              <a:avLst/>
            </a:prstGeom>
            <a:solidFill>
              <a:srgbClr val="A7A39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91" name="Oval 90"/>
            <p:cNvSpPr/>
            <p:nvPr/>
          </p:nvSpPr>
          <p:spPr bwMode="auto">
            <a:xfrm>
              <a:off x="9492853" y="5429914"/>
              <a:ext cx="161615" cy="161615"/>
            </a:xfrm>
            <a:prstGeom prst="ellipse">
              <a:avLst/>
            </a:prstGeom>
            <a:solidFill>
              <a:srgbClr val="A7A39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92" name="Oval 91"/>
            <p:cNvSpPr/>
            <p:nvPr/>
          </p:nvSpPr>
          <p:spPr bwMode="auto">
            <a:xfrm>
              <a:off x="8984627" y="5430224"/>
              <a:ext cx="161615" cy="161615"/>
            </a:xfrm>
            <a:prstGeom prst="ellipse">
              <a:avLst/>
            </a:prstGeom>
            <a:solidFill>
              <a:srgbClr val="A7A39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grpSp>
        <p:nvGrpSpPr>
          <p:cNvPr id="94" name="Group 93"/>
          <p:cNvGrpSpPr/>
          <p:nvPr/>
        </p:nvGrpSpPr>
        <p:grpSpPr>
          <a:xfrm>
            <a:off x="5006139" y="1133205"/>
            <a:ext cx="6877859" cy="2690636"/>
            <a:chOff x="5006139" y="1133205"/>
            <a:chExt cx="6877859" cy="2690636"/>
          </a:xfrm>
        </p:grpSpPr>
        <p:grpSp>
          <p:nvGrpSpPr>
            <p:cNvPr id="89" name="Group 88"/>
            <p:cNvGrpSpPr/>
            <p:nvPr/>
          </p:nvGrpSpPr>
          <p:grpSpPr>
            <a:xfrm>
              <a:off x="5467349" y="1133205"/>
              <a:ext cx="6416649" cy="2690636"/>
              <a:chOff x="5467349" y="1133205"/>
              <a:chExt cx="6416649" cy="2690636"/>
            </a:xfrm>
          </p:grpSpPr>
          <p:sp>
            <p:nvSpPr>
              <p:cNvPr id="3" name="Rectangle 2"/>
              <p:cNvSpPr/>
              <p:nvPr/>
            </p:nvSpPr>
            <p:spPr bwMode="auto">
              <a:xfrm>
                <a:off x="5467349" y="1133205"/>
                <a:ext cx="6416649" cy="2690636"/>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4" name="Rectangle 3"/>
              <p:cNvSpPr/>
              <p:nvPr/>
            </p:nvSpPr>
            <p:spPr bwMode="auto">
              <a:xfrm>
                <a:off x="5557585" y="1218959"/>
                <a:ext cx="4667842" cy="40724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t" anchorCtr="0" forceAA="0" compatLnSpc="1">
                <a:prstTxWarp prst="textNoShape">
                  <a:avLst/>
                </a:prstTxWarp>
                <a:noAutofit/>
              </a:bodyPr>
              <a:lstStyle/>
              <a:p>
                <a:pPr defTabSz="914099" fontAlgn="base">
                  <a:spcBef>
                    <a:spcPct val="0"/>
                  </a:spcBef>
                  <a:spcAft>
                    <a:spcPct val="0"/>
                  </a:spcAft>
                </a:pPr>
                <a:r>
                  <a:rPr lang="en-US" sz="1600" spc="-50" dirty="0" smtClean="0">
                    <a:solidFill>
                      <a:srgbClr val="295A65"/>
                    </a:solidFill>
                    <a:latin typeface="Museo Slab 900" pitchFamily="50" charset="0"/>
                    <a:ea typeface="Segoe UI" pitchFamily="34" charset="0"/>
                    <a:cs typeface="Segoe UI" pitchFamily="34" charset="0"/>
                  </a:rPr>
                  <a:t>Before:</a:t>
                </a:r>
                <a:r>
                  <a:rPr lang="en-US" sz="1600" spc="-50" dirty="0" smtClean="0">
                    <a:solidFill>
                      <a:srgbClr val="295A65"/>
                    </a:solidFill>
                    <a:latin typeface="Museo Slab 500" pitchFamily="50" charset="0"/>
                    <a:ea typeface="Segoe UI" pitchFamily="34" charset="0"/>
                    <a:cs typeface="Segoe UI" pitchFamily="34" charset="0"/>
                  </a:rPr>
                  <a:t>   High Customer Risk</a:t>
                </a:r>
              </a:p>
              <a:p>
                <a:pPr defTabSz="914099" fontAlgn="base">
                  <a:spcBef>
                    <a:spcPct val="0"/>
                  </a:spcBef>
                  <a:spcAft>
                    <a:spcPct val="0"/>
                  </a:spcAft>
                </a:pPr>
                <a:r>
                  <a:rPr lang="en-US" sz="1400" spc="-50" dirty="0" smtClean="0">
                    <a:solidFill>
                      <a:srgbClr val="615D4F"/>
                    </a:solidFill>
                    <a:latin typeface="Museo Slab 300" pitchFamily="50" charset="0"/>
                    <a:ea typeface="Segoe UI" pitchFamily="34" charset="0"/>
                    <a:cs typeface="Segoe UI" pitchFamily="34" charset="0"/>
                  </a:rPr>
                  <a:t>Customer </a:t>
                </a:r>
                <a:r>
                  <a:rPr lang="en-US" sz="1400" spc="-50" dirty="0" smtClean="0">
                    <a:solidFill>
                      <a:srgbClr val="615D4F"/>
                    </a:solidFill>
                    <a:latin typeface="Museo Slab 300" pitchFamily="50" charset="0"/>
                    <a:ea typeface="Segoe UI" pitchFamily="34" charset="0"/>
                    <a:cs typeface="Segoe UI" pitchFamily="34" charset="0"/>
                  </a:rPr>
                  <a:t>makes large </a:t>
                </a:r>
                <a:r>
                  <a:rPr lang="en-US" sz="1400" spc="-50" dirty="0" smtClean="0">
                    <a:solidFill>
                      <a:srgbClr val="615D4F"/>
                    </a:solidFill>
                    <a:latin typeface="Museo Slab 300" pitchFamily="50" charset="0"/>
                    <a:ea typeface="Segoe UI" pitchFamily="34" charset="0"/>
                    <a:cs typeface="Segoe UI" pitchFamily="34" charset="0"/>
                  </a:rPr>
                  <a:t>upfront investment, delayed ROI, </a:t>
                </a:r>
                <a:r>
                  <a:rPr lang="en-US" sz="1400" spc="-50" dirty="0" smtClean="0">
                    <a:solidFill>
                      <a:srgbClr val="615D4F"/>
                    </a:solidFill>
                    <a:latin typeface="Museo Slab 300" pitchFamily="50" charset="0"/>
                    <a:ea typeface="Segoe UI" pitchFamily="34" charset="0"/>
                    <a:cs typeface="Segoe UI" pitchFamily="34" charset="0"/>
                  </a:rPr>
                  <a:t>ongoing maintenance</a:t>
                </a:r>
                <a:endParaRPr lang="en-US" sz="1400" spc="-50" dirty="0" smtClean="0">
                  <a:solidFill>
                    <a:srgbClr val="615D4F"/>
                  </a:solidFill>
                  <a:latin typeface="Museo Slab 300" pitchFamily="50" charset="0"/>
                  <a:ea typeface="Segoe UI" pitchFamily="34" charset="0"/>
                  <a:cs typeface="Segoe UI" pitchFamily="34" charset="0"/>
                </a:endParaRPr>
              </a:p>
            </p:txBody>
          </p:sp>
          <p:grpSp>
            <p:nvGrpSpPr>
              <p:cNvPr id="29" name="Group 28"/>
              <p:cNvGrpSpPr/>
              <p:nvPr/>
            </p:nvGrpSpPr>
            <p:grpSpPr>
              <a:xfrm>
                <a:off x="5557585" y="3028949"/>
                <a:ext cx="6243890" cy="360807"/>
                <a:chOff x="5557585" y="3028949"/>
                <a:chExt cx="4595911" cy="360807"/>
              </a:xfrm>
            </p:grpSpPr>
            <p:sp>
              <p:nvSpPr>
                <p:cNvPr id="5" name="Pentagon 4"/>
                <p:cNvSpPr/>
                <p:nvPr/>
              </p:nvSpPr>
              <p:spPr bwMode="auto">
                <a:xfrm>
                  <a:off x="5557585" y="3032042"/>
                  <a:ext cx="886580" cy="357714"/>
                </a:xfrm>
                <a:prstGeom prst="homePlate">
                  <a:avLst/>
                </a:prstGeom>
                <a:solidFill>
                  <a:srgbClr val="326D7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ctr" anchorCtr="0" forceAA="0" compatLnSpc="1">
                  <a:prstTxWarp prst="textNoShape">
                    <a:avLst/>
                  </a:prstTxWarp>
                  <a:noAutofit/>
                </a:bodyPr>
                <a:lstStyle/>
                <a:p>
                  <a:pPr algn="ctr" defTabSz="914099" fontAlgn="base">
                    <a:spcBef>
                      <a:spcPct val="0"/>
                    </a:spcBef>
                    <a:spcAft>
                      <a:spcPct val="0"/>
                    </a:spcAft>
                  </a:pPr>
                  <a:r>
                    <a:rPr lang="en-US" sz="1200" spc="-50" dirty="0" smtClean="0">
                      <a:gradFill>
                        <a:gsLst>
                          <a:gs pos="0">
                            <a:srgbClr val="FFFFFF"/>
                          </a:gs>
                          <a:gs pos="100000">
                            <a:srgbClr val="FFFFFF"/>
                          </a:gs>
                        </a:gsLst>
                        <a:lin ang="5400000" scaled="0"/>
                      </a:gradFill>
                      <a:latin typeface="Museo Slab 300" pitchFamily="50" charset="0"/>
                      <a:ea typeface="Segoe UI" pitchFamily="34" charset="0"/>
                      <a:cs typeface="Segoe UI" pitchFamily="34" charset="0"/>
                    </a:rPr>
                    <a:t>Consult</a:t>
                  </a:r>
                  <a:endParaRPr lang="en-US" sz="1200" spc="-50" dirty="0" smtClean="0">
                    <a:gradFill>
                      <a:gsLst>
                        <a:gs pos="0">
                          <a:srgbClr val="FFFFFF"/>
                        </a:gs>
                        <a:gs pos="100000">
                          <a:srgbClr val="FFFFFF"/>
                        </a:gs>
                      </a:gsLst>
                      <a:lin ang="5400000" scaled="0"/>
                    </a:gradFill>
                    <a:latin typeface="Museo Slab 300" pitchFamily="50" charset="0"/>
                    <a:ea typeface="Segoe UI" pitchFamily="34" charset="0"/>
                    <a:cs typeface="Segoe UI" pitchFamily="34" charset="0"/>
                  </a:endParaRPr>
                </a:p>
              </p:txBody>
            </p:sp>
            <p:sp>
              <p:nvSpPr>
                <p:cNvPr id="7" name="Chevron 6"/>
                <p:cNvSpPr/>
                <p:nvPr/>
              </p:nvSpPr>
              <p:spPr bwMode="auto">
                <a:xfrm>
                  <a:off x="6344405" y="3032042"/>
                  <a:ext cx="1027093" cy="357714"/>
                </a:xfrm>
                <a:prstGeom prst="chevron">
                  <a:avLst/>
                </a:prstGeom>
                <a:solidFill>
                  <a:srgbClr val="326D7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ctr" anchorCtr="0" forceAA="0" compatLnSpc="1">
                  <a:prstTxWarp prst="textNoShape">
                    <a:avLst/>
                  </a:prstTxWarp>
                  <a:noAutofit/>
                </a:bodyPr>
                <a:lstStyle/>
                <a:p>
                  <a:pPr algn="ctr" defTabSz="914099" fontAlgn="base">
                    <a:spcBef>
                      <a:spcPct val="0"/>
                    </a:spcBef>
                    <a:spcAft>
                      <a:spcPct val="0"/>
                    </a:spcAft>
                  </a:pPr>
                  <a:r>
                    <a:rPr lang="en-US" sz="1200" spc="-50" dirty="0" smtClean="0">
                      <a:gradFill>
                        <a:gsLst>
                          <a:gs pos="0">
                            <a:srgbClr val="FFFFFF"/>
                          </a:gs>
                          <a:gs pos="100000">
                            <a:srgbClr val="FFFFFF"/>
                          </a:gs>
                        </a:gsLst>
                        <a:lin ang="5400000" scaled="0"/>
                      </a:gradFill>
                      <a:latin typeface="Museo Slab 300" pitchFamily="50" charset="0"/>
                      <a:ea typeface="Segoe UI" pitchFamily="34" charset="0"/>
                      <a:cs typeface="Segoe UI" pitchFamily="34" charset="0"/>
                    </a:rPr>
                    <a:t>Design</a:t>
                  </a:r>
                  <a:endParaRPr lang="en-US" sz="1200" spc="-50" dirty="0" smtClean="0">
                    <a:gradFill>
                      <a:gsLst>
                        <a:gs pos="0">
                          <a:srgbClr val="FFFFFF"/>
                        </a:gs>
                        <a:gs pos="100000">
                          <a:srgbClr val="FFFFFF"/>
                        </a:gs>
                      </a:gsLst>
                      <a:lin ang="5400000" scaled="0"/>
                    </a:gradFill>
                    <a:latin typeface="Museo Slab 300" pitchFamily="50" charset="0"/>
                    <a:ea typeface="Segoe UI" pitchFamily="34" charset="0"/>
                    <a:cs typeface="Segoe UI" pitchFamily="34" charset="0"/>
                  </a:endParaRPr>
                </a:p>
              </p:txBody>
            </p:sp>
            <p:sp>
              <p:nvSpPr>
                <p:cNvPr id="15" name="Chevron 14"/>
                <p:cNvSpPr/>
                <p:nvPr/>
              </p:nvSpPr>
              <p:spPr bwMode="auto">
                <a:xfrm>
                  <a:off x="7271738" y="3032042"/>
                  <a:ext cx="1027093" cy="357714"/>
                </a:xfrm>
                <a:prstGeom prst="chevron">
                  <a:avLst/>
                </a:prstGeom>
                <a:solidFill>
                  <a:srgbClr val="326D7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ctr" anchorCtr="0" forceAA="0" compatLnSpc="1">
                  <a:prstTxWarp prst="textNoShape">
                    <a:avLst/>
                  </a:prstTxWarp>
                  <a:noAutofit/>
                </a:bodyPr>
                <a:lstStyle/>
                <a:p>
                  <a:pPr algn="ctr" defTabSz="914099" fontAlgn="base">
                    <a:spcBef>
                      <a:spcPct val="0"/>
                    </a:spcBef>
                    <a:spcAft>
                      <a:spcPct val="0"/>
                    </a:spcAft>
                  </a:pPr>
                  <a:r>
                    <a:rPr lang="en-US" sz="1200" spc="-50" dirty="0" smtClean="0">
                      <a:gradFill>
                        <a:gsLst>
                          <a:gs pos="0">
                            <a:srgbClr val="FFFFFF"/>
                          </a:gs>
                          <a:gs pos="100000">
                            <a:srgbClr val="FFFFFF"/>
                          </a:gs>
                        </a:gsLst>
                        <a:lin ang="5400000" scaled="0"/>
                      </a:gradFill>
                      <a:latin typeface="Museo Slab 300" pitchFamily="50" charset="0"/>
                      <a:ea typeface="Segoe UI" pitchFamily="34" charset="0"/>
                      <a:cs typeface="Segoe UI" pitchFamily="34" charset="0"/>
                    </a:rPr>
                    <a:t>Deploy</a:t>
                  </a:r>
                  <a:endParaRPr lang="en-US" sz="1200" spc="-50" dirty="0" smtClean="0">
                    <a:gradFill>
                      <a:gsLst>
                        <a:gs pos="0">
                          <a:srgbClr val="FFFFFF"/>
                        </a:gs>
                        <a:gs pos="100000">
                          <a:srgbClr val="FFFFFF"/>
                        </a:gs>
                      </a:gsLst>
                      <a:lin ang="5400000" scaled="0"/>
                    </a:gradFill>
                    <a:latin typeface="Museo Slab 300" pitchFamily="50" charset="0"/>
                    <a:ea typeface="Segoe UI" pitchFamily="34" charset="0"/>
                    <a:cs typeface="Segoe UI" pitchFamily="34" charset="0"/>
                  </a:endParaRPr>
                </a:p>
              </p:txBody>
            </p:sp>
            <p:sp>
              <p:nvSpPr>
                <p:cNvPr id="17" name="Chevron 16"/>
                <p:cNvSpPr/>
                <p:nvPr/>
              </p:nvSpPr>
              <p:spPr bwMode="auto">
                <a:xfrm>
                  <a:off x="8199071" y="3032042"/>
                  <a:ext cx="1027093" cy="357714"/>
                </a:xfrm>
                <a:prstGeom prst="chevron">
                  <a:avLst/>
                </a:prstGeom>
                <a:solidFill>
                  <a:srgbClr val="326D7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ctr" anchorCtr="0" forceAA="0" compatLnSpc="1">
                  <a:prstTxWarp prst="textNoShape">
                    <a:avLst/>
                  </a:prstTxWarp>
                  <a:noAutofit/>
                </a:bodyPr>
                <a:lstStyle/>
                <a:p>
                  <a:pPr algn="ctr" defTabSz="914099" fontAlgn="base">
                    <a:spcBef>
                      <a:spcPct val="0"/>
                    </a:spcBef>
                    <a:spcAft>
                      <a:spcPct val="0"/>
                    </a:spcAft>
                  </a:pPr>
                  <a:r>
                    <a:rPr lang="en-US" sz="1200" spc="-50" dirty="0" smtClean="0">
                      <a:gradFill>
                        <a:gsLst>
                          <a:gs pos="0">
                            <a:srgbClr val="FFFFFF"/>
                          </a:gs>
                          <a:gs pos="100000">
                            <a:srgbClr val="FFFFFF"/>
                          </a:gs>
                        </a:gsLst>
                        <a:lin ang="5400000" scaled="0"/>
                      </a:gradFill>
                      <a:latin typeface="Museo Slab 300" pitchFamily="50" charset="0"/>
                      <a:ea typeface="Segoe UI" pitchFamily="34" charset="0"/>
                      <a:cs typeface="Segoe UI" pitchFamily="34" charset="0"/>
                    </a:rPr>
                    <a:t>Maintain</a:t>
                  </a:r>
                  <a:endParaRPr lang="en-US" sz="1200" spc="-50" dirty="0" smtClean="0">
                    <a:gradFill>
                      <a:gsLst>
                        <a:gs pos="0">
                          <a:srgbClr val="FFFFFF"/>
                        </a:gs>
                        <a:gs pos="100000">
                          <a:srgbClr val="FFFFFF"/>
                        </a:gs>
                      </a:gsLst>
                      <a:lin ang="5400000" scaled="0"/>
                    </a:gradFill>
                    <a:latin typeface="Museo Slab 300" pitchFamily="50" charset="0"/>
                    <a:ea typeface="Segoe UI" pitchFamily="34" charset="0"/>
                    <a:cs typeface="Segoe UI" pitchFamily="34" charset="0"/>
                  </a:endParaRPr>
                </a:p>
              </p:txBody>
            </p:sp>
            <p:sp>
              <p:nvSpPr>
                <p:cNvPr id="18" name="Chevron 17"/>
                <p:cNvSpPr/>
                <p:nvPr/>
              </p:nvSpPr>
              <p:spPr bwMode="auto">
                <a:xfrm>
                  <a:off x="9126403" y="3028949"/>
                  <a:ext cx="1027093" cy="357714"/>
                </a:xfrm>
                <a:prstGeom prst="chevron">
                  <a:avLst/>
                </a:prstGeom>
                <a:solidFill>
                  <a:srgbClr val="326D7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ctr" anchorCtr="0" forceAA="0" compatLnSpc="1">
                  <a:prstTxWarp prst="textNoShape">
                    <a:avLst/>
                  </a:prstTxWarp>
                  <a:noAutofit/>
                </a:bodyPr>
                <a:lstStyle/>
                <a:p>
                  <a:pPr algn="ctr" defTabSz="914099" fontAlgn="base">
                    <a:spcBef>
                      <a:spcPct val="0"/>
                    </a:spcBef>
                    <a:spcAft>
                      <a:spcPct val="0"/>
                    </a:spcAft>
                  </a:pPr>
                  <a:r>
                    <a:rPr lang="en-US" sz="1200" spc="-50" dirty="0" smtClean="0">
                      <a:gradFill>
                        <a:gsLst>
                          <a:gs pos="0">
                            <a:srgbClr val="FFFFFF"/>
                          </a:gs>
                          <a:gs pos="100000">
                            <a:srgbClr val="FFFFFF"/>
                          </a:gs>
                        </a:gsLst>
                        <a:lin ang="5400000" scaled="0"/>
                      </a:gradFill>
                      <a:latin typeface="Museo Slab 300" pitchFamily="50" charset="0"/>
                      <a:ea typeface="Segoe UI" pitchFamily="34" charset="0"/>
                      <a:cs typeface="Segoe UI" pitchFamily="34" charset="0"/>
                    </a:rPr>
                    <a:t>Manage</a:t>
                  </a:r>
                  <a:endParaRPr lang="en-US" sz="1200" spc="-50" dirty="0" smtClean="0">
                    <a:gradFill>
                      <a:gsLst>
                        <a:gs pos="0">
                          <a:srgbClr val="FFFFFF"/>
                        </a:gs>
                        <a:gs pos="100000">
                          <a:srgbClr val="FFFFFF"/>
                        </a:gs>
                      </a:gsLst>
                      <a:lin ang="5400000" scaled="0"/>
                    </a:gradFill>
                    <a:latin typeface="Museo Slab 300" pitchFamily="50" charset="0"/>
                    <a:ea typeface="Segoe UI" pitchFamily="34" charset="0"/>
                    <a:cs typeface="Segoe UI" pitchFamily="34" charset="0"/>
                  </a:endParaRPr>
                </a:p>
              </p:txBody>
            </p:sp>
          </p:grpSp>
          <p:grpSp>
            <p:nvGrpSpPr>
              <p:cNvPr id="114" name="Group 113"/>
              <p:cNvGrpSpPr/>
              <p:nvPr/>
            </p:nvGrpSpPr>
            <p:grpSpPr>
              <a:xfrm>
                <a:off x="5560095" y="3469255"/>
                <a:ext cx="6243889" cy="304764"/>
                <a:chOff x="5557585" y="6271404"/>
                <a:chExt cx="6243889" cy="304764"/>
              </a:xfrm>
            </p:grpSpPr>
            <p:sp>
              <p:nvSpPr>
                <p:cNvPr id="115" name="Rectangle 114"/>
                <p:cNvSpPr/>
                <p:nvPr/>
              </p:nvSpPr>
              <p:spPr bwMode="auto">
                <a:xfrm>
                  <a:off x="5557585" y="6363558"/>
                  <a:ext cx="4296598" cy="21261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ctr" anchorCtr="0" forceAA="0" compatLnSpc="1">
                  <a:prstTxWarp prst="textNoShape">
                    <a:avLst/>
                  </a:prstTxWarp>
                  <a:noAutofit/>
                </a:bodyPr>
                <a:lstStyle/>
                <a:p>
                  <a:pPr algn="ctr" defTabSz="914099" fontAlgn="base">
                    <a:spcBef>
                      <a:spcPct val="0"/>
                    </a:spcBef>
                    <a:spcAft>
                      <a:spcPct val="0"/>
                    </a:spcAft>
                  </a:pPr>
                  <a:r>
                    <a:rPr lang="en-US" sz="1600" spc="-50" dirty="0" smtClean="0">
                      <a:solidFill>
                        <a:srgbClr val="295A65"/>
                      </a:solidFill>
                      <a:latin typeface="Museo Slab 500" pitchFamily="50" charset="0"/>
                      <a:ea typeface="Segoe UI" pitchFamily="34" charset="0"/>
                      <a:cs typeface="Segoe UI" pitchFamily="34" charset="0"/>
                    </a:rPr>
                    <a:t>Year 1</a:t>
                  </a:r>
                  <a:endParaRPr lang="en-US" sz="1600" spc="-50" dirty="0" smtClean="0">
                    <a:solidFill>
                      <a:srgbClr val="295A65"/>
                    </a:solidFill>
                    <a:latin typeface="Museo Slab 500" pitchFamily="50" charset="0"/>
                    <a:ea typeface="Segoe UI" pitchFamily="34" charset="0"/>
                    <a:cs typeface="Segoe UI" pitchFamily="34" charset="0"/>
                  </a:endParaRPr>
                </a:p>
              </p:txBody>
            </p:sp>
            <p:cxnSp>
              <p:nvCxnSpPr>
                <p:cNvPr id="116" name="Straight Connector 115"/>
                <p:cNvCxnSpPr/>
                <p:nvPr/>
              </p:nvCxnSpPr>
              <p:spPr>
                <a:xfrm>
                  <a:off x="5557585" y="6271404"/>
                  <a:ext cx="4295873" cy="0"/>
                </a:xfrm>
                <a:prstGeom prst="line">
                  <a:avLst/>
                </a:prstGeom>
                <a:ln w="28575">
                  <a:solidFill>
                    <a:srgbClr val="295A65"/>
                  </a:solidFill>
                </a:ln>
              </p:spPr>
              <p:style>
                <a:lnRef idx="1">
                  <a:schemeClr val="accent1"/>
                </a:lnRef>
                <a:fillRef idx="0">
                  <a:schemeClr val="accent1"/>
                </a:fillRef>
                <a:effectRef idx="0">
                  <a:schemeClr val="accent1"/>
                </a:effectRef>
                <a:fontRef idx="minor">
                  <a:schemeClr val="tx1"/>
                </a:fontRef>
              </p:style>
            </p:cxnSp>
            <p:cxnSp>
              <p:nvCxnSpPr>
                <p:cNvPr id="117" name="Straight Connector 116"/>
                <p:cNvCxnSpPr/>
                <p:nvPr/>
              </p:nvCxnSpPr>
              <p:spPr>
                <a:xfrm>
                  <a:off x="10006893" y="6271404"/>
                  <a:ext cx="1760078" cy="0"/>
                </a:xfrm>
                <a:prstGeom prst="line">
                  <a:avLst/>
                </a:prstGeom>
                <a:ln w="28575">
                  <a:solidFill>
                    <a:srgbClr val="295A65"/>
                  </a:solidFill>
                </a:ln>
              </p:spPr>
              <p:style>
                <a:lnRef idx="1">
                  <a:schemeClr val="accent1"/>
                </a:lnRef>
                <a:fillRef idx="0">
                  <a:schemeClr val="accent1"/>
                </a:fillRef>
                <a:effectRef idx="0">
                  <a:schemeClr val="accent1"/>
                </a:effectRef>
                <a:fontRef idx="minor">
                  <a:schemeClr val="tx1"/>
                </a:fontRef>
              </p:style>
            </p:cxnSp>
            <p:sp>
              <p:nvSpPr>
                <p:cNvPr id="118" name="Rectangle 117"/>
                <p:cNvSpPr/>
                <p:nvPr/>
              </p:nvSpPr>
              <p:spPr bwMode="auto">
                <a:xfrm>
                  <a:off x="10006893" y="6363558"/>
                  <a:ext cx="1794581" cy="21261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ctr" anchorCtr="0" forceAA="0" compatLnSpc="1">
                  <a:prstTxWarp prst="textNoShape">
                    <a:avLst/>
                  </a:prstTxWarp>
                  <a:noAutofit/>
                </a:bodyPr>
                <a:lstStyle/>
                <a:p>
                  <a:pPr algn="ctr" defTabSz="914099" fontAlgn="base">
                    <a:spcBef>
                      <a:spcPct val="0"/>
                    </a:spcBef>
                    <a:spcAft>
                      <a:spcPct val="0"/>
                    </a:spcAft>
                  </a:pPr>
                  <a:r>
                    <a:rPr lang="en-US" sz="1600" spc="-50" dirty="0" smtClean="0">
                      <a:solidFill>
                        <a:srgbClr val="295A65"/>
                      </a:solidFill>
                      <a:latin typeface="Museo Slab 500" pitchFamily="50" charset="0"/>
                      <a:ea typeface="Segoe UI" pitchFamily="34" charset="0"/>
                      <a:cs typeface="Segoe UI" pitchFamily="34" charset="0"/>
                    </a:rPr>
                    <a:t>Years 2-4</a:t>
                  </a:r>
                  <a:endParaRPr lang="en-US" sz="1600" spc="-50" dirty="0" smtClean="0">
                    <a:solidFill>
                      <a:srgbClr val="295A65"/>
                    </a:solidFill>
                    <a:latin typeface="Museo Slab 500" pitchFamily="50" charset="0"/>
                    <a:ea typeface="Segoe UI" pitchFamily="34" charset="0"/>
                    <a:cs typeface="Segoe UI" pitchFamily="34" charset="0"/>
                  </a:endParaRPr>
                </a:p>
              </p:txBody>
            </p:sp>
          </p:grpSp>
        </p:grpSp>
        <p:grpSp>
          <p:nvGrpSpPr>
            <p:cNvPr id="2077" name="Group 2076"/>
            <p:cNvGrpSpPr/>
            <p:nvPr/>
          </p:nvGrpSpPr>
          <p:grpSpPr>
            <a:xfrm>
              <a:off x="5006139" y="1133206"/>
              <a:ext cx="525568" cy="2690635"/>
              <a:chOff x="5006139" y="1133206"/>
              <a:chExt cx="525568" cy="2690635"/>
            </a:xfrm>
          </p:grpSpPr>
          <p:grpSp>
            <p:nvGrpSpPr>
              <p:cNvPr id="2067" name="Group 2066"/>
              <p:cNvGrpSpPr/>
              <p:nvPr/>
            </p:nvGrpSpPr>
            <p:grpSpPr>
              <a:xfrm>
                <a:off x="5006139" y="1133206"/>
                <a:ext cx="525568" cy="2690635"/>
                <a:chOff x="5006139" y="1133206"/>
                <a:chExt cx="525568" cy="2690635"/>
              </a:xfrm>
            </p:grpSpPr>
            <p:sp>
              <p:nvSpPr>
                <p:cNvPr id="2063" name="Rectangle 2062"/>
                <p:cNvSpPr/>
                <p:nvPr/>
              </p:nvSpPr>
              <p:spPr bwMode="auto">
                <a:xfrm>
                  <a:off x="5124091" y="1133206"/>
                  <a:ext cx="343258" cy="2690635"/>
                </a:xfrm>
                <a:prstGeom prst="rect">
                  <a:avLst/>
                </a:prstGeom>
                <a:gradFill>
                  <a:gsLst>
                    <a:gs pos="0">
                      <a:srgbClr val="C00000"/>
                    </a:gs>
                    <a:gs pos="100000">
                      <a:srgbClr val="295A65"/>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066" name="Rectangle 2065"/>
                <p:cNvSpPr/>
                <p:nvPr/>
              </p:nvSpPr>
              <p:spPr bwMode="auto">
                <a:xfrm>
                  <a:off x="5006139" y="1218959"/>
                  <a:ext cx="525568" cy="26733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ctr" anchorCtr="0" forceAA="0" compatLnSpc="1">
                  <a:prstTxWarp prst="textNoShape">
                    <a:avLst/>
                  </a:prstTxWarp>
                  <a:noAutofit/>
                </a:bodyPr>
                <a:lstStyle/>
                <a:p>
                  <a:pPr algn="ctr" defTabSz="914099" fontAlgn="base">
                    <a:spcBef>
                      <a:spcPct val="0"/>
                    </a:spcBef>
                    <a:spcAft>
                      <a:spcPct val="0"/>
                    </a:spcAft>
                  </a:pPr>
                  <a:r>
                    <a:rPr lang="en-US" sz="1400" spc="-5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$2M</a:t>
                  </a:r>
                  <a:endParaRPr lang="en-US" sz="1400" spc="-5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97" name="Rectangle 96"/>
                <p:cNvSpPr/>
                <p:nvPr/>
              </p:nvSpPr>
              <p:spPr bwMode="auto">
                <a:xfrm>
                  <a:off x="5006139" y="2895283"/>
                  <a:ext cx="525568" cy="26733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ctr" anchorCtr="0" forceAA="0" compatLnSpc="1">
                  <a:prstTxWarp prst="textNoShape">
                    <a:avLst/>
                  </a:prstTxWarp>
                  <a:noAutofit/>
                </a:bodyPr>
                <a:lstStyle/>
                <a:p>
                  <a:pPr algn="ctr" defTabSz="914099" fontAlgn="base">
                    <a:spcBef>
                      <a:spcPct val="0"/>
                    </a:spcBef>
                    <a:spcAft>
                      <a:spcPct val="0"/>
                    </a:spcAft>
                  </a:pPr>
                  <a:r>
                    <a:rPr lang="en-US" sz="1400" spc="-5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$0</a:t>
                  </a:r>
                  <a:endParaRPr lang="en-US" sz="1400" spc="-5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sp>
            <p:nvSpPr>
              <p:cNvPr id="119" name="Rectangle 118"/>
              <p:cNvSpPr/>
              <p:nvPr/>
            </p:nvSpPr>
            <p:spPr bwMode="auto">
              <a:xfrm>
                <a:off x="5006139" y="2099142"/>
                <a:ext cx="525568" cy="26733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ctr" anchorCtr="0" forceAA="0" compatLnSpc="1">
                <a:prstTxWarp prst="textNoShape">
                  <a:avLst/>
                </a:prstTxWarp>
                <a:noAutofit/>
              </a:bodyPr>
              <a:lstStyle/>
              <a:p>
                <a:pPr algn="ctr" defTabSz="914099" fontAlgn="base">
                  <a:spcBef>
                    <a:spcPct val="0"/>
                  </a:spcBef>
                  <a:spcAft>
                    <a:spcPct val="0"/>
                  </a:spcAft>
                </a:pPr>
                <a:r>
                  <a:rPr lang="en-US" sz="1400" spc="-5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$1M</a:t>
                </a:r>
                <a:endParaRPr lang="en-US" sz="1400" spc="-5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grpSp>
      <p:sp>
        <p:nvSpPr>
          <p:cNvPr id="2078" name="Rectangle 2077"/>
          <p:cNvSpPr/>
          <p:nvPr/>
        </p:nvSpPr>
        <p:spPr bwMode="auto">
          <a:xfrm>
            <a:off x="9897672" y="2161816"/>
            <a:ext cx="957532" cy="25557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ctr" anchorCtr="0" forceAA="0" compatLnSpc="1">
            <a:prstTxWarp prst="textNoShape">
              <a:avLst/>
            </a:prstTxWarp>
            <a:noAutofit/>
          </a:bodyPr>
          <a:lstStyle/>
          <a:p>
            <a:pPr defTabSz="914099" fontAlgn="base">
              <a:spcBef>
                <a:spcPct val="0"/>
              </a:spcBef>
              <a:spcAft>
                <a:spcPct val="0"/>
              </a:spcAft>
            </a:pPr>
            <a:r>
              <a:rPr lang="en-US" sz="1400" spc="-50" dirty="0">
                <a:solidFill>
                  <a:srgbClr val="615D4F"/>
                </a:solidFill>
                <a:latin typeface="Museo Slab 300" pitchFamily="50" charset="0"/>
                <a:ea typeface="Segoe UI" pitchFamily="34" charset="0"/>
                <a:cs typeface="Segoe UI" pitchFamily="34" charset="0"/>
              </a:rPr>
              <a:t>M</a:t>
            </a:r>
            <a:r>
              <a:rPr lang="en-US" sz="1400" spc="-50" dirty="0" smtClean="0">
                <a:solidFill>
                  <a:srgbClr val="615D4F"/>
                </a:solidFill>
                <a:latin typeface="Museo Slab 300" pitchFamily="50" charset="0"/>
                <a:ea typeface="Segoe UI" pitchFamily="34" charset="0"/>
                <a:cs typeface="Segoe UI" pitchFamily="34" charset="0"/>
              </a:rPr>
              <a:t>aintain</a:t>
            </a:r>
            <a:endParaRPr lang="en-US" sz="1400" spc="-50" dirty="0" smtClean="0">
              <a:solidFill>
                <a:srgbClr val="615D4F"/>
              </a:solidFill>
              <a:latin typeface="Museo Slab 300" pitchFamily="50" charset="0"/>
              <a:ea typeface="Segoe UI" pitchFamily="34" charset="0"/>
              <a:cs typeface="Segoe UI" pitchFamily="34" charset="0"/>
            </a:endParaRPr>
          </a:p>
        </p:txBody>
      </p:sp>
      <p:sp>
        <p:nvSpPr>
          <p:cNvPr id="130" name="Rectangle 129"/>
          <p:cNvSpPr/>
          <p:nvPr/>
        </p:nvSpPr>
        <p:spPr bwMode="auto">
          <a:xfrm>
            <a:off x="6784675" y="5271664"/>
            <a:ext cx="957532" cy="25557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ctr" anchorCtr="0" forceAA="0" compatLnSpc="1">
            <a:prstTxWarp prst="textNoShape">
              <a:avLst/>
            </a:prstTxWarp>
            <a:noAutofit/>
          </a:bodyPr>
          <a:lstStyle/>
          <a:p>
            <a:pPr algn="ctr" defTabSz="914099" fontAlgn="base">
              <a:spcBef>
                <a:spcPct val="0"/>
              </a:spcBef>
              <a:spcAft>
                <a:spcPct val="0"/>
              </a:spcAft>
            </a:pPr>
            <a:r>
              <a:rPr lang="en-US" sz="1400" spc="-50" dirty="0" smtClean="0">
                <a:solidFill>
                  <a:srgbClr val="615D4F"/>
                </a:solidFill>
                <a:latin typeface="Museo Slab 300" pitchFamily="50" charset="0"/>
                <a:ea typeface="Segoe UI" pitchFamily="34" charset="0"/>
                <a:cs typeface="Segoe UI" pitchFamily="34" charset="0"/>
              </a:rPr>
              <a:t>Buy</a:t>
            </a:r>
            <a:endParaRPr lang="en-US" sz="1400" spc="-50" dirty="0" smtClean="0">
              <a:solidFill>
                <a:srgbClr val="615D4F"/>
              </a:solidFill>
              <a:latin typeface="Museo Slab 300" pitchFamily="50" charset="0"/>
              <a:ea typeface="Segoe UI" pitchFamily="34" charset="0"/>
              <a:cs typeface="Segoe UI" pitchFamily="34" charset="0"/>
            </a:endParaRPr>
          </a:p>
        </p:txBody>
      </p:sp>
      <p:sp>
        <p:nvSpPr>
          <p:cNvPr id="131" name="Rectangle 130"/>
          <p:cNvSpPr/>
          <p:nvPr/>
        </p:nvSpPr>
        <p:spPr bwMode="auto">
          <a:xfrm>
            <a:off x="6785242" y="2324107"/>
            <a:ext cx="957532" cy="25557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ctr" anchorCtr="0" forceAA="0" compatLnSpc="1">
            <a:prstTxWarp prst="textNoShape">
              <a:avLst/>
            </a:prstTxWarp>
            <a:noAutofit/>
          </a:bodyPr>
          <a:lstStyle/>
          <a:p>
            <a:pPr algn="ctr" defTabSz="914099" fontAlgn="base">
              <a:spcBef>
                <a:spcPct val="0"/>
              </a:spcBef>
              <a:spcAft>
                <a:spcPct val="0"/>
              </a:spcAft>
            </a:pPr>
            <a:r>
              <a:rPr lang="en-US" sz="1400" spc="-50" dirty="0" smtClean="0">
                <a:solidFill>
                  <a:srgbClr val="615D4F"/>
                </a:solidFill>
                <a:latin typeface="Museo Slab 300" pitchFamily="50" charset="0"/>
                <a:ea typeface="Segoe UI" pitchFamily="34" charset="0"/>
                <a:cs typeface="Segoe UI" pitchFamily="34" charset="0"/>
              </a:rPr>
              <a:t>Sign</a:t>
            </a:r>
            <a:endParaRPr lang="en-US" sz="1400" spc="-50" dirty="0" smtClean="0">
              <a:solidFill>
                <a:srgbClr val="615D4F"/>
              </a:solidFill>
              <a:latin typeface="Museo Slab 300" pitchFamily="50" charset="0"/>
              <a:ea typeface="Segoe UI" pitchFamily="34" charset="0"/>
              <a:cs typeface="Segoe UI" pitchFamily="34" charset="0"/>
            </a:endParaRPr>
          </a:p>
        </p:txBody>
      </p:sp>
      <p:sp>
        <p:nvSpPr>
          <p:cNvPr id="133" name="Rectangle 132"/>
          <p:cNvSpPr/>
          <p:nvPr/>
        </p:nvSpPr>
        <p:spPr bwMode="auto">
          <a:xfrm>
            <a:off x="10205815" y="4099789"/>
            <a:ext cx="957532" cy="25557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ctr" anchorCtr="0" forceAA="0" compatLnSpc="1">
            <a:prstTxWarp prst="textNoShape">
              <a:avLst/>
            </a:prstTxWarp>
            <a:noAutofit/>
          </a:bodyPr>
          <a:lstStyle/>
          <a:p>
            <a:pPr algn="ctr" defTabSz="914099" fontAlgn="base">
              <a:spcBef>
                <a:spcPct val="0"/>
              </a:spcBef>
              <a:spcAft>
                <a:spcPct val="0"/>
              </a:spcAft>
            </a:pPr>
            <a:r>
              <a:rPr lang="en-US" sz="1400" spc="-50" dirty="0" smtClean="0">
                <a:solidFill>
                  <a:srgbClr val="615D4F"/>
                </a:solidFill>
                <a:latin typeface="Museo Slab 300" pitchFamily="50" charset="0"/>
                <a:ea typeface="Segoe UI" pitchFamily="34" charset="0"/>
                <a:cs typeface="Segoe UI" pitchFamily="34" charset="0"/>
              </a:rPr>
              <a:t>$2M</a:t>
            </a:r>
            <a:endParaRPr lang="en-US" sz="1400" spc="-50" dirty="0" smtClean="0">
              <a:solidFill>
                <a:srgbClr val="615D4F"/>
              </a:solidFill>
              <a:latin typeface="Museo Slab 300" pitchFamily="50" charset="0"/>
              <a:ea typeface="Segoe UI" pitchFamily="34" charset="0"/>
              <a:cs typeface="Segoe UI" pitchFamily="34" charset="0"/>
            </a:endParaRPr>
          </a:p>
        </p:txBody>
      </p:sp>
      <p:grpSp>
        <p:nvGrpSpPr>
          <p:cNvPr id="52" name="Group 51"/>
          <p:cNvGrpSpPr/>
          <p:nvPr/>
        </p:nvGrpSpPr>
        <p:grpSpPr>
          <a:xfrm>
            <a:off x="8114482" y="4771893"/>
            <a:ext cx="1658893" cy="1064875"/>
            <a:chOff x="8114482" y="4771893"/>
            <a:chExt cx="1658893" cy="1064875"/>
          </a:xfrm>
        </p:grpSpPr>
        <p:cxnSp>
          <p:nvCxnSpPr>
            <p:cNvPr id="40" name="Straight Connector 39"/>
            <p:cNvCxnSpPr/>
            <p:nvPr/>
          </p:nvCxnSpPr>
          <p:spPr>
            <a:xfrm flipH="1" flipV="1">
              <a:off x="9282741" y="5159582"/>
              <a:ext cx="490634" cy="677186"/>
            </a:xfrm>
            <a:prstGeom prst="line">
              <a:avLst/>
            </a:prstGeom>
            <a:ln w="1905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45" name="Rounded Rectangle 44"/>
            <p:cNvSpPr/>
            <p:nvPr/>
          </p:nvSpPr>
          <p:spPr bwMode="auto">
            <a:xfrm>
              <a:off x="8114482" y="4771893"/>
              <a:ext cx="1465304" cy="387689"/>
            </a:xfrm>
            <a:prstGeom prst="roundRect">
              <a:avLst/>
            </a:prstGeom>
            <a:ln w="19050">
              <a:solidFill>
                <a:srgbClr val="C00000"/>
              </a:solidFill>
              <a:prstDash val="sysDot"/>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45720" bIns="91440" numCol="1" spcCol="0" rtlCol="0" fromWordArt="0" anchor="ctr" anchorCtr="0" forceAA="0" compatLnSpc="1">
              <a:prstTxWarp prst="textNoShape">
                <a:avLst/>
              </a:prstTxWarp>
              <a:noAutofit/>
            </a:bodyPr>
            <a:lstStyle/>
            <a:p>
              <a:pPr algn="ctr" defTabSz="914099" fontAlgn="base">
                <a:spcBef>
                  <a:spcPct val="0"/>
                </a:spcBef>
                <a:spcAft>
                  <a:spcPct val="0"/>
                </a:spcAft>
              </a:pPr>
              <a:r>
                <a:rPr lang="en-US" sz="1400" spc="-50" dirty="0">
                  <a:solidFill>
                    <a:srgbClr val="C00000"/>
                  </a:solidFill>
                  <a:latin typeface="Museo Slab 500" pitchFamily="50" charset="0"/>
                  <a:ea typeface="Segoe UI" pitchFamily="34" charset="0"/>
                  <a:cs typeface="Segoe UI" pitchFamily="34" charset="0"/>
                </a:rPr>
                <a:t>10% Spent</a:t>
              </a:r>
            </a:p>
          </p:txBody>
        </p:sp>
      </p:grpSp>
      <p:sp>
        <p:nvSpPr>
          <p:cNvPr id="142" name="Rectangle 141"/>
          <p:cNvSpPr/>
          <p:nvPr/>
        </p:nvSpPr>
        <p:spPr bwMode="auto">
          <a:xfrm>
            <a:off x="9700608" y="4583613"/>
            <a:ext cx="957532" cy="25557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ctr" anchorCtr="0" forceAA="0" compatLnSpc="1">
            <a:prstTxWarp prst="textNoShape">
              <a:avLst/>
            </a:prstTxWarp>
            <a:noAutofit/>
          </a:bodyPr>
          <a:lstStyle/>
          <a:p>
            <a:pPr algn="r" defTabSz="914099" fontAlgn="base">
              <a:spcBef>
                <a:spcPct val="0"/>
              </a:spcBef>
              <a:spcAft>
                <a:spcPct val="0"/>
              </a:spcAft>
            </a:pPr>
            <a:r>
              <a:rPr lang="en-US" sz="1100" spc="-50" dirty="0" smtClean="0">
                <a:solidFill>
                  <a:srgbClr val="615D4F"/>
                </a:solidFill>
                <a:latin typeface="Museo Slab 300" pitchFamily="50" charset="0"/>
                <a:ea typeface="Segoe UI" pitchFamily="34" charset="0"/>
                <a:cs typeface="Segoe UI" pitchFamily="34" charset="0"/>
              </a:rPr>
              <a:t>Micro</a:t>
            </a:r>
          </a:p>
          <a:p>
            <a:pPr algn="r" defTabSz="914099" fontAlgn="base">
              <a:spcBef>
                <a:spcPct val="0"/>
              </a:spcBef>
              <a:spcAft>
                <a:spcPct val="0"/>
              </a:spcAft>
            </a:pPr>
            <a:r>
              <a:rPr lang="en-US" sz="1100" spc="-50" dirty="0" smtClean="0">
                <a:solidFill>
                  <a:srgbClr val="615D4F"/>
                </a:solidFill>
                <a:latin typeface="Museo Slab 300" pitchFamily="50" charset="0"/>
                <a:ea typeface="Segoe UI" pitchFamily="34" charset="0"/>
                <a:cs typeface="Segoe UI" pitchFamily="34" charset="0"/>
              </a:rPr>
              <a:t>Transactions   </a:t>
            </a:r>
            <a:endParaRPr lang="en-US" sz="1100" spc="-50" dirty="0" smtClean="0">
              <a:solidFill>
                <a:srgbClr val="615D4F"/>
              </a:solidFill>
              <a:latin typeface="Museo Slab 300" pitchFamily="50" charset="0"/>
              <a:ea typeface="Segoe UI" pitchFamily="34" charset="0"/>
              <a:cs typeface="Segoe UI" pitchFamily="34" charset="0"/>
            </a:endParaRPr>
          </a:p>
        </p:txBody>
      </p:sp>
      <p:grpSp>
        <p:nvGrpSpPr>
          <p:cNvPr id="2064" name="Group 2063"/>
          <p:cNvGrpSpPr/>
          <p:nvPr/>
        </p:nvGrpSpPr>
        <p:grpSpPr>
          <a:xfrm>
            <a:off x="7149320" y="1222707"/>
            <a:ext cx="4080655" cy="1053232"/>
            <a:chOff x="7149320" y="1222707"/>
            <a:chExt cx="4080655" cy="1053232"/>
          </a:xfrm>
        </p:grpSpPr>
        <p:cxnSp>
          <p:nvCxnSpPr>
            <p:cNvPr id="2048" name="Straight Connector 2047"/>
            <p:cNvCxnSpPr/>
            <p:nvPr/>
          </p:nvCxnSpPr>
          <p:spPr>
            <a:xfrm>
              <a:off x="7263442" y="2162175"/>
              <a:ext cx="2580491"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052" name="Straight Connector 2051"/>
            <p:cNvCxnSpPr/>
            <p:nvPr/>
          </p:nvCxnSpPr>
          <p:spPr>
            <a:xfrm flipV="1">
              <a:off x="9843933" y="1336829"/>
              <a:ext cx="1259850" cy="825346"/>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2061" name="Oval 2060"/>
            <p:cNvSpPr/>
            <p:nvPr/>
          </p:nvSpPr>
          <p:spPr bwMode="auto">
            <a:xfrm>
              <a:off x="7149320" y="2047696"/>
              <a:ext cx="228243" cy="228243"/>
            </a:xfrm>
            <a:prstGeom prst="ellipse">
              <a:avLst/>
            </a:prstGeom>
            <a:solidFill>
              <a:srgbClr val="C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55" name="Oval 54"/>
            <p:cNvSpPr/>
            <p:nvPr/>
          </p:nvSpPr>
          <p:spPr bwMode="auto">
            <a:xfrm>
              <a:off x="11001732" y="1222707"/>
              <a:ext cx="228243" cy="228243"/>
            </a:xfrm>
            <a:prstGeom prst="ellipse">
              <a:avLst/>
            </a:prstGeom>
            <a:solidFill>
              <a:srgbClr val="C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56" name="Oval 55"/>
            <p:cNvSpPr/>
            <p:nvPr/>
          </p:nvSpPr>
          <p:spPr bwMode="auto">
            <a:xfrm>
              <a:off x="9729811" y="2047695"/>
              <a:ext cx="228243" cy="228243"/>
            </a:xfrm>
            <a:prstGeom prst="ellipse">
              <a:avLst/>
            </a:prstGeom>
            <a:solidFill>
              <a:srgbClr val="C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57" name="Oval 56"/>
            <p:cNvSpPr/>
            <p:nvPr/>
          </p:nvSpPr>
          <p:spPr bwMode="auto">
            <a:xfrm>
              <a:off x="10158799" y="1746904"/>
              <a:ext cx="228243" cy="228243"/>
            </a:xfrm>
            <a:prstGeom prst="ellipse">
              <a:avLst/>
            </a:prstGeom>
            <a:solidFill>
              <a:srgbClr val="C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58" name="Oval 57"/>
            <p:cNvSpPr/>
            <p:nvPr/>
          </p:nvSpPr>
          <p:spPr bwMode="auto">
            <a:xfrm>
              <a:off x="10577333" y="1463981"/>
              <a:ext cx="228243" cy="228243"/>
            </a:xfrm>
            <a:prstGeom prst="ellipse">
              <a:avLst/>
            </a:prstGeom>
            <a:solidFill>
              <a:srgbClr val="C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grpSp>
        <p:nvGrpSpPr>
          <p:cNvPr id="48" name="Group 47"/>
          <p:cNvGrpSpPr/>
          <p:nvPr/>
        </p:nvGrpSpPr>
        <p:grpSpPr>
          <a:xfrm>
            <a:off x="8114482" y="2417390"/>
            <a:ext cx="1729451" cy="614653"/>
            <a:chOff x="8114482" y="2417390"/>
            <a:chExt cx="1729451" cy="614653"/>
          </a:xfrm>
        </p:grpSpPr>
        <p:cxnSp>
          <p:nvCxnSpPr>
            <p:cNvPr id="138" name="Straight Connector 137"/>
            <p:cNvCxnSpPr/>
            <p:nvPr/>
          </p:nvCxnSpPr>
          <p:spPr>
            <a:xfrm flipH="1" flipV="1">
              <a:off x="9282741" y="2805079"/>
              <a:ext cx="561192" cy="226964"/>
            </a:xfrm>
            <a:prstGeom prst="line">
              <a:avLst/>
            </a:prstGeom>
            <a:ln w="1905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141" name="Rounded Rectangle 140"/>
            <p:cNvSpPr/>
            <p:nvPr/>
          </p:nvSpPr>
          <p:spPr bwMode="auto">
            <a:xfrm>
              <a:off x="8114482" y="2417390"/>
              <a:ext cx="1465304" cy="387689"/>
            </a:xfrm>
            <a:prstGeom prst="roundRect">
              <a:avLst/>
            </a:prstGeom>
            <a:ln w="19050">
              <a:solidFill>
                <a:srgbClr val="C00000"/>
              </a:solidFill>
              <a:prstDash val="sysDot"/>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45720" bIns="91440" numCol="1" spcCol="0" rtlCol="0" fromWordArt="0" anchor="ctr" anchorCtr="0" forceAA="0" compatLnSpc="1">
              <a:prstTxWarp prst="textNoShape">
                <a:avLst/>
              </a:prstTxWarp>
              <a:noAutofit/>
            </a:bodyPr>
            <a:lstStyle/>
            <a:p>
              <a:pPr algn="ctr" defTabSz="914099" fontAlgn="base">
                <a:spcBef>
                  <a:spcPct val="0"/>
                </a:spcBef>
                <a:spcAft>
                  <a:spcPct val="0"/>
                </a:spcAft>
              </a:pPr>
              <a:r>
                <a:rPr lang="en-US" sz="1400" spc="-50" dirty="0" smtClean="0">
                  <a:solidFill>
                    <a:srgbClr val="C00000"/>
                  </a:solidFill>
                  <a:latin typeface="Museo Slab 500" pitchFamily="50" charset="0"/>
                  <a:ea typeface="Segoe UI" pitchFamily="34" charset="0"/>
                  <a:cs typeface="Segoe UI" pitchFamily="34" charset="0"/>
                </a:rPr>
                <a:t>70</a:t>
              </a:r>
              <a:r>
                <a:rPr lang="en-US" sz="1400" spc="-50" dirty="0">
                  <a:solidFill>
                    <a:srgbClr val="C00000"/>
                  </a:solidFill>
                  <a:latin typeface="Museo Slab 500" pitchFamily="50" charset="0"/>
                  <a:ea typeface="Segoe UI" pitchFamily="34" charset="0"/>
                  <a:cs typeface="Segoe UI" pitchFamily="34" charset="0"/>
                </a:rPr>
                <a:t>% Spent</a:t>
              </a:r>
            </a:p>
          </p:txBody>
        </p:sp>
      </p:grpSp>
    </p:spTree>
    <p:extLst>
      <p:ext uri="{BB962C8B-B14F-4D97-AF65-F5344CB8AC3E}">
        <p14:creationId xmlns:p14="http://schemas.microsoft.com/office/powerpoint/2010/main" val="197124592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4"/>
                                        </p:tgtEl>
                                        <p:attrNameLst>
                                          <p:attrName>style.visibility</p:attrName>
                                        </p:attrNameLst>
                                      </p:cBhvr>
                                      <p:to>
                                        <p:strVal val="visible"/>
                                      </p:to>
                                    </p:set>
                                    <p:animEffect transition="in" filter="fade">
                                      <p:cBhvr>
                                        <p:cTn id="7" dur="1000"/>
                                        <p:tgtEl>
                                          <p:spTgt spid="9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064"/>
                                        </p:tgtEl>
                                        <p:attrNameLst>
                                          <p:attrName>style.visibility</p:attrName>
                                        </p:attrNameLst>
                                      </p:cBhvr>
                                      <p:to>
                                        <p:strVal val="visible"/>
                                      </p:to>
                                    </p:set>
                                    <p:animEffect transition="in" filter="wipe(left)">
                                      <p:cBhvr>
                                        <p:cTn id="12" dur="1000"/>
                                        <p:tgtEl>
                                          <p:spTgt spid="2064"/>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131"/>
                                        </p:tgtEl>
                                        <p:attrNameLst>
                                          <p:attrName>style.visibility</p:attrName>
                                        </p:attrNameLst>
                                      </p:cBhvr>
                                      <p:to>
                                        <p:strVal val="visible"/>
                                      </p:to>
                                    </p:set>
                                    <p:animEffect transition="in" filter="fade">
                                      <p:cBhvr>
                                        <p:cTn id="16" dur="500"/>
                                        <p:tgtEl>
                                          <p:spTgt spid="131"/>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2078"/>
                                        </p:tgtEl>
                                        <p:attrNameLst>
                                          <p:attrName>style.visibility</p:attrName>
                                        </p:attrNameLst>
                                      </p:cBhvr>
                                      <p:to>
                                        <p:strVal val="visible"/>
                                      </p:to>
                                    </p:set>
                                    <p:animEffect transition="in" filter="fade">
                                      <p:cBhvr>
                                        <p:cTn id="20" dur="500"/>
                                        <p:tgtEl>
                                          <p:spTgt spid="2078"/>
                                        </p:tgtEl>
                                      </p:cBhvr>
                                    </p:animEffect>
                                  </p:childTnLst>
                                </p:cTn>
                              </p:par>
                            </p:childTnLst>
                          </p:cTn>
                        </p:par>
                        <p:par>
                          <p:cTn id="21" fill="hold">
                            <p:stCondLst>
                              <p:cond delay="2000"/>
                            </p:stCondLst>
                            <p:childTnLst>
                              <p:par>
                                <p:cTn id="22" presetID="10" presetClass="entr" presetSubtype="0" fill="hold" nodeType="afterEffect">
                                  <p:stCondLst>
                                    <p:cond delay="500"/>
                                  </p:stCondLst>
                                  <p:childTnLst>
                                    <p:set>
                                      <p:cBhvr>
                                        <p:cTn id="23" dur="1" fill="hold">
                                          <p:stCondLst>
                                            <p:cond delay="0"/>
                                          </p:stCondLst>
                                        </p:cTn>
                                        <p:tgtEl>
                                          <p:spTgt spid="48"/>
                                        </p:tgtEl>
                                        <p:attrNameLst>
                                          <p:attrName>style.visibility</p:attrName>
                                        </p:attrNameLst>
                                      </p:cBhvr>
                                      <p:to>
                                        <p:strVal val="visible"/>
                                      </p:to>
                                    </p:set>
                                    <p:animEffect transition="in" filter="fade">
                                      <p:cBhvr>
                                        <p:cTn id="24" dur="1000"/>
                                        <p:tgtEl>
                                          <p:spTgt spid="48"/>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93"/>
                                        </p:tgtEl>
                                        <p:attrNameLst>
                                          <p:attrName>style.visibility</p:attrName>
                                        </p:attrNameLst>
                                      </p:cBhvr>
                                      <p:to>
                                        <p:strVal val="visible"/>
                                      </p:to>
                                    </p:set>
                                    <p:animEffect transition="in" filter="fade">
                                      <p:cBhvr>
                                        <p:cTn id="29" dur="1000"/>
                                        <p:tgtEl>
                                          <p:spTgt spid="93"/>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nodeType="clickEffect">
                                  <p:stCondLst>
                                    <p:cond delay="0"/>
                                  </p:stCondLst>
                                  <p:childTnLst>
                                    <p:set>
                                      <p:cBhvr>
                                        <p:cTn id="33" dur="1" fill="hold">
                                          <p:stCondLst>
                                            <p:cond delay="0"/>
                                          </p:stCondLst>
                                        </p:cTn>
                                        <p:tgtEl>
                                          <p:spTgt spid="2065"/>
                                        </p:tgtEl>
                                        <p:attrNameLst>
                                          <p:attrName>style.visibility</p:attrName>
                                        </p:attrNameLst>
                                      </p:cBhvr>
                                      <p:to>
                                        <p:strVal val="visible"/>
                                      </p:to>
                                    </p:set>
                                    <p:animEffect transition="in" filter="wipe(left)">
                                      <p:cBhvr>
                                        <p:cTn id="34" dur="1000"/>
                                        <p:tgtEl>
                                          <p:spTgt spid="2065"/>
                                        </p:tgtEl>
                                      </p:cBhvr>
                                    </p:animEffect>
                                  </p:childTnLst>
                                </p:cTn>
                              </p:par>
                            </p:childTnLst>
                          </p:cTn>
                        </p:par>
                        <p:par>
                          <p:cTn id="35" fill="hold">
                            <p:stCondLst>
                              <p:cond delay="1000"/>
                            </p:stCondLst>
                            <p:childTnLst>
                              <p:par>
                                <p:cTn id="36" presetID="10" presetClass="entr" presetSubtype="0" fill="hold" grpId="0" nodeType="afterEffect">
                                  <p:stCondLst>
                                    <p:cond delay="0"/>
                                  </p:stCondLst>
                                  <p:childTnLst>
                                    <p:set>
                                      <p:cBhvr>
                                        <p:cTn id="37" dur="1" fill="hold">
                                          <p:stCondLst>
                                            <p:cond delay="0"/>
                                          </p:stCondLst>
                                        </p:cTn>
                                        <p:tgtEl>
                                          <p:spTgt spid="130"/>
                                        </p:tgtEl>
                                        <p:attrNameLst>
                                          <p:attrName>style.visibility</p:attrName>
                                        </p:attrNameLst>
                                      </p:cBhvr>
                                      <p:to>
                                        <p:strVal val="visible"/>
                                      </p:to>
                                    </p:set>
                                    <p:animEffect transition="in" filter="fade">
                                      <p:cBhvr>
                                        <p:cTn id="38" dur="500"/>
                                        <p:tgtEl>
                                          <p:spTgt spid="130"/>
                                        </p:tgtEl>
                                      </p:cBhvr>
                                    </p:animEffect>
                                  </p:childTnLst>
                                </p:cTn>
                              </p:par>
                            </p:childTnLst>
                          </p:cTn>
                        </p:par>
                        <p:par>
                          <p:cTn id="39" fill="hold">
                            <p:stCondLst>
                              <p:cond delay="1500"/>
                            </p:stCondLst>
                            <p:childTnLst>
                              <p:par>
                                <p:cTn id="40" presetID="10" presetClass="entr" presetSubtype="0" fill="hold" grpId="0" nodeType="afterEffect">
                                  <p:stCondLst>
                                    <p:cond delay="0"/>
                                  </p:stCondLst>
                                  <p:childTnLst>
                                    <p:set>
                                      <p:cBhvr>
                                        <p:cTn id="41" dur="1" fill="hold">
                                          <p:stCondLst>
                                            <p:cond delay="0"/>
                                          </p:stCondLst>
                                        </p:cTn>
                                        <p:tgtEl>
                                          <p:spTgt spid="133"/>
                                        </p:tgtEl>
                                        <p:attrNameLst>
                                          <p:attrName>style.visibility</p:attrName>
                                        </p:attrNameLst>
                                      </p:cBhvr>
                                      <p:to>
                                        <p:strVal val="visible"/>
                                      </p:to>
                                    </p:set>
                                    <p:animEffect transition="in" filter="fade">
                                      <p:cBhvr>
                                        <p:cTn id="42" dur="500"/>
                                        <p:tgtEl>
                                          <p:spTgt spid="133"/>
                                        </p:tgtEl>
                                      </p:cBhvr>
                                    </p:animEffect>
                                  </p:childTnLst>
                                </p:cTn>
                              </p:par>
                            </p:childTnLst>
                          </p:cTn>
                        </p:par>
                        <p:par>
                          <p:cTn id="43" fill="hold">
                            <p:stCondLst>
                              <p:cond delay="2000"/>
                            </p:stCondLst>
                            <p:childTnLst>
                              <p:par>
                                <p:cTn id="44" presetID="22" presetClass="entr" presetSubtype="8" fill="hold" nodeType="afterEffect">
                                  <p:stCondLst>
                                    <p:cond delay="0"/>
                                  </p:stCondLst>
                                  <p:childTnLst>
                                    <p:set>
                                      <p:cBhvr>
                                        <p:cTn id="45" dur="1" fill="hold">
                                          <p:stCondLst>
                                            <p:cond delay="0"/>
                                          </p:stCondLst>
                                        </p:cTn>
                                        <p:tgtEl>
                                          <p:spTgt spid="96"/>
                                        </p:tgtEl>
                                        <p:attrNameLst>
                                          <p:attrName>style.visibility</p:attrName>
                                        </p:attrNameLst>
                                      </p:cBhvr>
                                      <p:to>
                                        <p:strVal val="visible"/>
                                      </p:to>
                                    </p:set>
                                    <p:animEffect transition="in" filter="wipe(left)">
                                      <p:cBhvr>
                                        <p:cTn id="46" dur="500"/>
                                        <p:tgtEl>
                                          <p:spTgt spid="96"/>
                                        </p:tgtEl>
                                      </p:cBhvr>
                                    </p:animEffect>
                                  </p:childTnLst>
                                </p:cTn>
                              </p:par>
                            </p:childTnLst>
                          </p:cTn>
                        </p:par>
                        <p:par>
                          <p:cTn id="47" fill="hold">
                            <p:stCondLst>
                              <p:cond delay="2500"/>
                            </p:stCondLst>
                            <p:childTnLst>
                              <p:par>
                                <p:cTn id="48" presetID="10" presetClass="entr" presetSubtype="0" fill="hold" grpId="0" nodeType="afterEffect">
                                  <p:stCondLst>
                                    <p:cond delay="0"/>
                                  </p:stCondLst>
                                  <p:childTnLst>
                                    <p:set>
                                      <p:cBhvr>
                                        <p:cTn id="49" dur="1" fill="hold">
                                          <p:stCondLst>
                                            <p:cond delay="0"/>
                                          </p:stCondLst>
                                        </p:cTn>
                                        <p:tgtEl>
                                          <p:spTgt spid="142"/>
                                        </p:tgtEl>
                                        <p:attrNameLst>
                                          <p:attrName>style.visibility</p:attrName>
                                        </p:attrNameLst>
                                      </p:cBhvr>
                                      <p:to>
                                        <p:strVal val="visible"/>
                                      </p:to>
                                    </p:set>
                                    <p:animEffect transition="in" filter="fade">
                                      <p:cBhvr>
                                        <p:cTn id="50" dur="500"/>
                                        <p:tgtEl>
                                          <p:spTgt spid="142"/>
                                        </p:tgtEl>
                                      </p:cBhvr>
                                    </p:animEffect>
                                  </p:childTnLst>
                                </p:cTn>
                              </p:par>
                            </p:childTnLst>
                          </p:cTn>
                        </p:par>
                        <p:par>
                          <p:cTn id="51" fill="hold">
                            <p:stCondLst>
                              <p:cond delay="3000"/>
                            </p:stCondLst>
                            <p:childTnLst>
                              <p:par>
                                <p:cTn id="52" presetID="10" presetClass="entr" presetSubtype="0" fill="hold" nodeType="afterEffect">
                                  <p:stCondLst>
                                    <p:cond delay="500"/>
                                  </p:stCondLst>
                                  <p:childTnLst>
                                    <p:set>
                                      <p:cBhvr>
                                        <p:cTn id="53" dur="1" fill="hold">
                                          <p:stCondLst>
                                            <p:cond delay="0"/>
                                          </p:stCondLst>
                                        </p:cTn>
                                        <p:tgtEl>
                                          <p:spTgt spid="52"/>
                                        </p:tgtEl>
                                        <p:attrNameLst>
                                          <p:attrName>style.visibility</p:attrName>
                                        </p:attrNameLst>
                                      </p:cBhvr>
                                      <p:to>
                                        <p:strVal val="visible"/>
                                      </p:to>
                                    </p:set>
                                    <p:animEffect transition="in" filter="fade">
                                      <p:cBhvr>
                                        <p:cTn id="54" dur="10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78" grpId="0"/>
      <p:bldP spid="130" grpId="0"/>
      <p:bldP spid="131" grpId="0"/>
      <p:bldP spid="133" grpId="0"/>
      <p:bldP spid="14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7015136" y="0"/>
            <a:ext cx="5173689" cy="6858000"/>
          </a:xfrm>
          <a:prstGeom prst="rect">
            <a:avLst/>
          </a:prstGeom>
          <a:solidFill>
            <a:srgbClr val="A7A39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15137" y="1828800"/>
            <a:ext cx="4821764" cy="3901717"/>
          </a:xfrm>
          <a:prstGeom prst="rect">
            <a:avLst/>
          </a:prstGeom>
        </p:spPr>
      </p:pic>
      <p:sp>
        <p:nvSpPr>
          <p:cNvPr id="15" name="Rectangle 14"/>
          <p:cNvSpPr/>
          <p:nvPr/>
        </p:nvSpPr>
        <p:spPr bwMode="auto">
          <a:xfrm>
            <a:off x="-2" y="0"/>
            <a:ext cx="7015137" cy="6858000"/>
          </a:xfrm>
          <a:prstGeom prst="rect">
            <a:avLst/>
          </a:prstGeom>
          <a:gradFill flip="none" rotWithShape="1">
            <a:gsLst>
              <a:gs pos="0">
                <a:srgbClr val="A7A394"/>
              </a:gs>
              <a:gs pos="100000">
                <a:srgbClr val="C8C3B0"/>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err="1">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 name="Title 1"/>
          <p:cNvSpPr>
            <a:spLocks noGrp="1"/>
          </p:cNvSpPr>
          <p:nvPr>
            <p:ph type="title"/>
          </p:nvPr>
        </p:nvSpPr>
        <p:spPr>
          <a:xfrm>
            <a:off x="519173" y="424631"/>
            <a:ext cx="11149013" cy="553998"/>
          </a:xfrm>
        </p:spPr>
        <p:txBody>
          <a:bodyPr/>
          <a:lstStyle/>
          <a:p>
            <a:r>
              <a:rPr lang="en-US" sz="4000" spc="-130" dirty="0">
                <a:solidFill>
                  <a:schemeClr val="bg1"/>
                </a:solidFill>
                <a:latin typeface="Museo Slab 300" pitchFamily="50" charset="0"/>
              </a:rPr>
              <a:t>Where do you want to go?</a:t>
            </a:r>
          </a:p>
        </p:txBody>
      </p:sp>
      <p:sp>
        <p:nvSpPr>
          <p:cNvPr id="6" name="TextBox 5"/>
          <p:cNvSpPr txBox="1"/>
          <p:nvPr/>
        </p:nvSpPr>
        <p:spPr>
          <a:xfrm>
            <a:off x="525435" y="1214629"/>
            <a:ext cx="5837265" cy="2839239"/>
          </a:xfrm>
          <a:prstGeom prst="rect">
            <a:avLst/>
          </a:prstGeom>
          <a:noFill/>
        </p:spPr>
        <p:txBody>
          <a:bodyPr wrap="square" lIns="0" tIns="0" rIns="0" bIns="0" rtlCol="0">
            <a:spAutoFit/>
          </a:bodyPr>
          <a:lstStyle/>
          <a:p>
            <a:r>
              <a:rPr lang="en-US" sz="2400" dirty="0" smtClean="0">
                <a:solidFill>
                  <a:srgbClr val="295A65"/>
                </a:solidFill>
                <a:latin typeface="Museo Slab 500" pitchFamily="50" charset="0"/>
              </a:rPr>
              <a:t>The challenge</a:t>
            </a:r>
            <a:endParaRPr lang="en-US" sz="2400" dirty="0">
              <a:solidFill>
                <a:srgbClr val="295A65"/>
              </a:solidFill>
              <a:latin typeface="Museo Slab 500" pitchFamily="50" charset="0"/>
            </a:endParaRPr>
          </a:p>
          <a:p>
            <a:endParaRPr lang="en-US" dirty="0">
              <a:gradFill>
                <a:gsLst>
                  <a:gs pos="0">
                    <a:schemeClr val="tx1">
                      <a:lumMod val="75000"/>
                      <a:lumOff val="25000"/>
                    </a:schemeClr>
                  </a:gs>
                  <a:gs pos="80000">
                    <a:schemeClr val="tx1">
                      <a:lumMod val="65000"/>
                      <a:lumOff val="35000"/>
                    </a:schemeClr>
                  </a:gs>
                </a:gsLst>
                <a:lin ang="16200000" scaled="0"/>
              </a:gradFill>
              <a:latin typeface="Museo Slab 100" pitchFamily="50" charset="0"/>
            </a:endParaRPr>
          </a:p>
          <a:p>
            <a:pPr marL="285750" indent="-285750">
              <a:lnSpc>
                <a:spcPct val="150000"/>
              </a:lnSpc>
              <a:buFont typeface="Arial" pitchFamily="34" charset="0"/>
              <a:buChar char="•"/>
            </a:pPr>
            <a:r>
              <a:rPr lang="en-US" sz="1900" dirty="0">
                <a:solidFill>
                  <a:srgbClr val="48453A"/>
                </a:solidFill>
                <a:latin typeface="Museo Slab 300" pitchFamily="50" charset="0"/>
              </a:rPr>
              <a:t>Support isn’t an insurance policy but a value generator</a:t>
            </a:r>
          </a:p>
          <a:p>
            <a:pPr marL="285750" indent="-285750">
              <a:lnSpc>
                <a:spcPct val="150000"/>
              </a:lnSpc>
              <a:buFont typeface="Arial" pitchFamily="34" charset="0"/>
              <a:buChar char="•"/>
            </a:pPr>
            <a:r>
              <a:rPr lang="en-US" sz="1900" dirty="0">
                <a:solidFill>
                  <a:srgbClr val="48453A"/>
                </a:solidFill>
                <a:latin typeface="Museo Slab 300" pitchFamily="50" charset="0"/>
              </a:rPr>
              <a:t>Service is the differentiator</a:t>
            </a:r>
          </a:p>
          <a:p>
            <a:pPr marL="285750" indent="-285750">
              <a:lnSpc>
                <a:spcPct val="150000"/>
              </a:lnSpc>
              <a:buFont typeface="Arial" pitchFamily="34" charset="0"/>
              <a:buChar char="•"/>
            </a:pPr>
            <a:r>
              <a:rPr lang="en-US" sz="1900" dirty="0">
                <a:solidFill>
                  <a:srgbClr val="48453A"/>
                </a:solidFill>
                <a:latin typeface="Museo Slab 300" pitchFamily="50" charset="0"/>
              </a:rPr>
              <a:t>“Micro-transactions” put even more emphasis on after-market</a:t>
            </a:r>
          </a:p>
        </p:txBody>
      </p:sp>
      <p:sp>
        <p:nvSpPr>
          <p:cNvPr id="19" name="Rectangle 18"/>
          <p:cNvSpPr/>
          <p:nvPr/>
        </p:nvSpPr>
        <p:spPr bwMode="auto">
          <a:xfrm>
            <a:off x="8746582" y="2260043"/>
            <a:ext cx="1577445" cy="60221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ctr" anchorCtr="0" forceAA="0" compatLnSpc="1">
            <a:prstTxWarp prst="textNoShape">
              <a:avLst/>
            </a:prstTxWarp>
            <a:noAutofit/>
          </a:bodyPr>
          <a:lstStyle/>
          <a:p>
            <a:pPr algn="ctr" defTabSz="914099" fontAlgn="base">
              <a:spcBef>
                <a:spcPct val="0"/>
              </a:spcBef>
              <a:spcAft>
                <a:spcPct val="0"/>
              </a:spcAft>
            </a:pPr>
            <a:r>
              <a:rPr lang="en-US" spc="-50" dirty="0" smtClean="0">
                <a:gradFill>
                  <a:gsLst>
                    <a:gs pos="0">
                      <a:srgbClr val="FFFFFF"/>
                    </a:gs>
                    <a:gs pos="100000">
                      <a:srgbClr val="FFFFFF"/>
                    </a:gs>
                  </a:gsLst>
                  <a:lin ang="5400000" scaled="0"/>
                </a:gradFill>
                <a:latin typeface="Museo Slab 500" pitchFamily="50" charset="0"/>
                <a:ea typeface="Segoe UI" pitchFamily="34" charset="0"/>
                <a:cs typeface="Segoe UI" pitchFamily="34" charset="0"/>
              </a:rPr>
              <a:t>Program</a:t>
            </a:r>
          </a:p>
          <a:p>
            <a:pPr algn="ctr" defTabSz="914099" fontAlgn="base">
              <a:spcBef>
                <a:spcPct val="0"/>
              </a:spcBef>
              <a:spcAft>
                <a:spcPct val="0"/>
              </a:spcAft>
            </a:pPr>
            <a:r>
              <a:rPr lang="en-US" spc="-50" dirty="0" smtClean="0">
                <a:gradFill>
                  <a:gsLst>
                    <a:gs pos="0">
                      <a:srgbClr val="FFFFFF"/>
                    </a:gs>
                    <a:gs pos="100000">
                      <a:srgbClr val="FFFFFF"/>
                    </a:gs>
                  </a:gsLst>
                  <a:lin ang="5400000" scaled="0"/>
                </a:gradFill>
                <a:latin typeface="Museo Slab 500" pitchFamily="50" charset="0"/>
                <a:ea typeface="Segoe UI" pitchFamily="34" charset="0"/>
                <a:cs typeface="Segoe UI" pitchFamily="34" charset="0"/>
              </a:rPr>
              <a:t>Success</a:t>
            </a:r>
          </a:p>
        </p:txBody>
      </p:sp>
      <p:sp>
        <p:nvSpPr>
          <p:cNvPr id="7" name="Rectangle 6"/>
          <p:cNvSpPr/>
          <p:nvPr/>
        </p:nvSpPr>
        <p:spPr bwMode="auto">
          <a:xfrm>
            <a:off x="8746582" y="1054489"/>
            <a:ext cx="1578634" cy="584979"/>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r>
              <a:rPr lang="en-US" spc="-5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blue</a:t>
            </a:r>
            <a:endParaRPr lang="en-US" spc="-5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1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372851" y="417541"/>
            <a:ext cx="511148" cy="5111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1391996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1" y="0"/>
            <a:ext cx="12188824" cy="6858000"/>
          </a:xfrm>
          <a:prstGeom prst="rect">
            <a:avLst/>
          </a:prstGeom>
          <a:gradFill flip="none" rotWithShape="1">
            <a:gsLst>
              <a:gs pos="0">
                <a:srgbClr val="A7A394"/>
              </a:gs>
              <a:gs pos="100000">
                <a:srgbClr val="C8C3B0"/>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err="1">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 name="Title 1"/>
          <p:cNvSpPr>
            <a:spLocks noGrp="1"/>
          </p:cNvSpPr>
          <p:nvPr>
            <p:ph type="title"/>
          </p:nvPr>
        </p:nvSpPr>
        <p:spPr>
          <a:xfrm>
            <a:off x="519173" y="424631"/>
            <a:ext cx="11149013" cy="553998"/>
          </a:xfrm>
        </p:spPr>
        <p:txBody>
          <a:bodyPr/>
          <a:lstStyle/>
          <a:p>
            <a:r>
              <a:rPr lang="en-US" sz="4000" dirty="0" smtClean="0">
                <a:solidFill>
                  <a:schemeClr val="bg1"/>
                </a:solidFill>
                <a:latin typeface="Museo Slab 300" pitchFamily="50" charset="0"/>
              </a:rPr>
              <a:t>What makes satisfied customers loyal?</a:t>
            </a:r>
            <a:endParaRPr lang="en-US" sz="4000" dirty="0">
              <a:solidFill>
                <a:schemeClr val="bg1"/>
              </a:solidFill>
              <a:latin typeface="Museo Slab 300" pitchFamily="50" charset="0"/>
            </a:endParaRPr>
          </a:p>
        </p:txBody>
      </p:sp>
      <p:sp>
        <p:nvSpPr>
          <p:cNvPr id="6" name="TextBox 5"/>
          <p:cNvSpPr txBox="1"/>
          <p:nvPr/>
        </p:nvSpPr>
        <p:spPr>
          <a:xfrm>
            <a:off x="525436" y="1214629"/>
            <a:ext cx="6084914" cy="2839239"/>
          </a:xfrm>
          <a:prstGeom prst="rect">
            <a:avLst/>
          </a:prstGeom>
          <a:noFill/>
        </p:spPr>
        <p:txBody>
          <a:bodyPr wrap="square" lIns="0" tIns="0" rIns="0" bIns="0" rtlCol="0">
            <a:spAutoFit/>
          </a:bodyPr>
          <a:lstStyle/>
          <a:p>
            <a:r>
              <a:rPr lang="en-US" sz="2400" dirty="0" smtClean="0">
                <a:solidFill>
                  <a:srgbClr val="295A65"/>
                </a:solidFill>
                <a:latin typeface="Museo Slab 500" pitchFamily="50" charset="0"/>
              </a:rPr>
              <a:t>Subtitle</a:t>
            </a:r>
            <a:endParaRPr lang="en-US" sz="2400" dirty="0">
              <a:solidFill>
                <a:srgbClr val="295A65"/>
              </a:solidFill>
              <a:latin typeface="Museo Slab 500" pitchFamily="50" charset="0"/>
            </a:endParaRPr>
          </a:p>
          <a:p>
            <a:endParaRPr lang="en-US" dirty="0">
              <a:solidFill>
                <a:srgbClr val="557836"/>
              </a:solidFill>
              <a:latin typeface="Museo Slab 100" pitchFamily="50" charset="0"/>
            </a:endParaRPr>
          </a:p>
          <a:p>
            <a:pPr marL="285750" indent="-285750">
              <a:lnSpc>
                <a:spcPct val="150000"/>
              </a:lnSpc>
              <a:buFont typeface="Arial" pitchFamily="34" charset="0"/>
              <a:buChar char="•"/>
            </a:pPr>
            <a:r>
              <a:rPr lang="en-US" sz="1900" dirty="0">
                <a:solidFill>
                  <a:srgbClr val="48453A"/>
                </a:solidFill>
                <a:latin typeface="Museo Slab 700" pitchFamily="50" charset="0"/>
              </a:rPr>
              <a:t>Your unique differentiator </a:t>
            </a:r>
            <a:r>
              <a:rPr lang="en-US" sz="1900" dirty="0">
                <a:solidFill>
                  <a:srgbClr val="48453A"/>
                </a:solidFill>
                <a:latin typeface="Museo Slab 300" pitchFamily="50" charset="0"/>
              </a:rPr>
              <a:t>= the thing your customers can’t live without</a:t>
            </a:r>
          </a:p>
          <a:p>
            <a:pPr marL="285750" indent="-285750">
              <a:lnSpc>
                <a:spcPct val="150000"/>
              </a:lnSpc>
              <a:buFont typeface="Arial" pitchFamily="34" charset="0"/>
              <a:buChar char="•"/>
            </a:pPr>
            <a:r>
              <a:rPr lang="en-US" sz="1900" dirty="0">
                <a:solidFill>
                  <a:srgbClr val="48453A"/>
                </a:solidFill>
                <a:latin typeface="Museo Slab 700" pitchFamily="50" charset="0"/>
              </a:rPr>
              <a:t>Your brand </a:t>
            </a:r>
            <a:r>
              <a:rPr lang="en-US" sz="1900" dirty="0">
                <a:solidFill>
                  <a:srgbClr val="48453A"/>
                </a:solidFill>
                <a:latin typeface="Museo Slab 300" pitchFamily="50" charset="0"/>
              </a:rPr>
              <a:t>= how customers see themselves or who they want to be</a:t>
            </a:r>
          </a:p>
          <a:p>
            <a:pPr marL="285750" indent="-285750">
              <a:lnSpc>
                <a:spcPct val="150000"/>
              </a:lnSpc>
              <a:buFont typeface="Arial" pitchFamily="34" charset="0"/>
              <a:buChar char="•"/>
            </a:pPr>
            <a:r>
              <a:rPr lang="en-US" sz="1900" dirty="0">
                <a:solidFill>
                  <a:srgbClr val="48453A"/>
                </a:solidFill>
                <a:latin typeface="Museo Slab 700" pitchFamily="50" charset="0"/>
              </a:rPr>
              <a:t>Your culture </a:t>
            </a:r>
            <a:r>
              <a:rPr lang="en-US" sz="1900" dirty="0">
                <a:solidFill>
                  <a:srgbClr val="48453A"/>
                </a:solidFill>
                <a:latin typeface="Museo Slab 300" pitchFamily="50" charset="0"/>
              </a:rPr>
              <a:t>= customer success = your success</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40041" y="1813142"/>
            <a:ext cx="4788384" cy="3231715"/>
          </a:xfrm>
          <a:prstGeom prst="rect">
            <a:avLst/>
          </a:prstGeom>
          <a:effectLst>
            <a:outerShdw blurRad="152400" dist="317500" dir="5400000" sx="90000" sy="-19000" rotWithShape="0">
              <a:prstClr val="black">
                <a:alpha val="15000"/>
              </a:prstClr>
            </a:outerShdw>
          </a:effectLst>
        </p:spPr>
      </p:pic>
      <p:pic>
        <p:nvPicPr>
          <p:cNvPr id="1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372851" y="417541"/>
            <a:ext cx="511148" cy="5111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280209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bwMode="auto">
          <a:xfrm>
            <a:off x="0" y="0"/>
            <a:ext cx="7015135" cy="6858000"/>
          </a:xfrm>
          <a:prstGeom prst="rect">
            <a:avLst/>
          </a:prstGeom>
          <a:gradFill flip="none" rotWithShape="1">
            <a:gsLst>
              <a:gs pos="0">
                <a:srgbClr val="A7A394"/>
              </a:gs>
              <a:gs pos="100000">
                <a:srgbClr val="C8C3B0"/>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5" name="Rectangle 4"/>
          <p:cNvSpPr/>
          <p:nvPr/>
        </p:nvSpPr>
        <p:spPr bwMode="auto">
          <a:xfrm>
            <a:off x="7015135" y="1"/>
            <a:ext cx="5173691" cy="6858000"/>
          </a:xfrm>
          <a:prstGeom prst="rect">
            <a:avLst/>
          </a:prstGeom>
          <a:solidFill>
            <a:srgbClr val="A7A39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cxnSp>
        <p:nvCxnSpPr>
          <p:cNvPr id="13" name="Straight Connector 12"/>
          <p:cNvCxnSpPr/>
          <p:nvPr/>
        </p:nvCxnSpPr>
        <p:spPr>
          <a:xfrm>
            <a:off x="5937911" y="996229"/>
            <a:ext cx="0" cy="0"/>
          </a:xfrm>
          <a:prstGeom prst="line">
            <a:avLst/>
          </a:prstGeom>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519173" y="424631"/>
            <a:ext cx="11149013" cy="553998"/>
          </a:xfrm>
        </p:spPr>
        <p:txBody>
          <a:bodyPr/>
          <a:lstStyle/>
          <a:p>
            <a:r>
              <a:rPr lang="en-US" sz="4000" spc="0" dirty="0">
                <a:solidFill>
                  <a:schemeClr val="bg1"/>
                </a:solidFill>
                <a:latin typeface="Museo Slab 300" pitchFamily="50" charset="0"/>
              </a:rPr>
              <a:t>Igniting loyalty</a:t>
            </a:r>
          </a:p>
        </p:txBody>
      </p:sp>
      <p:sp>
        <p:nvSpPr>
          <p:cNvPr id="37" name="TextBox 36"/>
          <p:cNvSpPr txBox="1"/>
          <p:nvPr/>
        </p:nvSpPr>
        <p:spPr>
          <a:xfrm>
            <a:off x="525437" y="1214629"/>
            <a:ext cx="5132414" cy="2839239"/>
          </a:xfrm>
          <a:prstGeom prst="rect">
            <a:avLst/>
          </a:prstGeom>
          <a:noFill/>
        </p:spPr>
        <p:txBody>
          <a:bodyPr wrap="square" lIns="0" tIns="0" rIns="0" bIns="0" rtlCol="0">
            <a:spAutoFit/>
          </a:bodyPr>
          <a:lstStyle/>
          <a:p>
            <a:r>
              <a:rPr lang="en-US" sz="2400" dirty="0" smtClean="0">
                <a:solidFill>
                  <a:srgbClr val="295A65"/>
                </a:solidFill>
                <a:latin typeface="Museo Slab 500" pitchFamily="50" charset="0"/>
              </a:rPr>
              <a:t>Subtitle</a:t>
            </a:r>
            <a:endParaRPr lang="en-US" sz="2400" dirty="0">
              <a:solidFill>
                <a:srgbClr val="295A65"/>
              </a:solidFill>
              <a:latin typeface="Museo Slab 500" pitchFamily="50" charset="0"/>
            </a:endParaRPr>
          </a:p>
          <a:p>
            <a:pPr marL="285750" indent="-285750">
              <a:buFont typeface="Arial" panose="020B0604020202020204" pitchFamily="34" charset="0"/>
              <a:buChar char="•"/>
            </a:pPr>
            <a:endParaRPr lang="en-US" dirty="0">
              <a:solidFill>
                <a:srgbClr val="557836"/>
              </a:solidFill>
              <a:latin typeface="Museo Slab 100" pitchFamily="50" charset="0"/>
            </a:endParaRPr>
          </a:p>
          <a:p>
            <a:pPr marL="342900" indent="-342900">
              <a:lnSpc>
                <a:spcPct val="150000"/>
              </a:lnSpc>
              <a:buFont typeface="Arial" panose="020B0604020202020204" pitchFamily="34" charset="0"/>
              <a:buChar char="•"/>
            </a:pPr>
            <a:r>
              <a:rPr lang="en-US" sz="1900" dirty="0">
                <a:solidFill>
                  <a:srgbClr val="48453A"/>
                </a:solidFill>
                <a:latin typeface="Museo Slab 300" pitchFamily="50" charset="0"/>
              </a:rPr>
              <a:t>Support isn’t about fixing what’s broken, it’s about building on what’s stable</a:t>
            </a:r>
          </a:p>
          <a:p>
            <a:pPr marL="342900" indent="-342900">
              <a:lnSpc>
                <a:spcPct val="150000"/>
              </a:lnSpc>
              <a:buFont typeface="Arial" panose="020B0604020202020204" pitchFamily="34" charset="0"/>
              <a:buChar char="•"/>
            </a:pPr>
            <a:r>
              <a:rPr lang="en-US" sz="1900" dirty="0">
                <a:solidFill>
                  <a:srgbClr val="48453A"/>
                </a:solidFill>
                <a:latin typeface="Museo Slab 300" pitchFamily="50" charset="0"/>
              </a:rPr>
              <a:t>Everyone “sells” </a:t>
            </a:r>
          </a:p>
          <a:p>
            <a:pPr marL="342900" indent="-342900">
              <a:lnSpc>
                <a:spcPct val="150000"/>
              </a:lnSpc>
              <a:buFont typeface="Arial" panose="020B0604020202020204" pitchFamily="34" charset="0"/>
              <a:buChar char="•"/>
            </a:pPr>
            <a:r>
              <a:rPr lang="en-US" sz="1900" dirty="0">
                <a:solidFill>
                  <a:srgbClr val="48453A"/>
                </a:solidFill>
                <a:latin typeface="Museo Slab 300" pitchFamily="50" charset="0"/>
              </a:rPr>
              <a:t>Focus on your purpose and aligning to organization to achieve that purpose</a:t>
            </a:r>
          </a:p>
        </p:txBody>
      </p:sp>
      <p:sp>
        <p:nvSpPr>
          <p:cNvPr id="12" name="Oval 11"/>
          <p:cNvSpPr/>
          <p:nvPr/>
        </p:nvSpPr>
        <p:spPr bwMode="auto">
          <a:xfrm>
            <a:off x="7649651" y="4613927"/>
            <a:ext cx="1667044" cy="1667044"/>
          </a:xfrm>
          <a:prstGeom prst="ellipse">
            <a:avLst/>
          </a:prstGeom>
          <a:noFill/>
          <a:ln w="762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ctr" anchorCtr="0" forceAA="0" compatLnSpc="1">
            <a:prstTxWarp prst="textNoShape">
              <a:avLst/>
            </a:prstTxWarp>
            <a:noAutofit/>
          </a:bodyPr>
          <a:lstStyle/>
          <a:p>
            <a:pPr algn="ctr" defTabSz="914099" fontAlgn="base">
              <a:spcBef>
                <a:spcPct val="0"/>
              </a:spcBef>
              <a:spcAft>
                <a:spcPct val="0"/>
              </a:spcAft>
            </a:pPr>
            <a:r>
              <a:rPr lang="en-US" sz="2000" spc="-50" dirty="0" smtClean="0">
                <a:solidFill>
                  <a:srgbClr val="575447"/>
                </a:solidFill>
                <a:latin typeface="Museo Slab 500" pitchFamily="50" charset="0"/>
                <a:ea typeface="Segoe UI" pitchFamily="34" charset="0"/>
                <a:cs typeface="Segoe UI" pitchFamily="34" charset="0"/>
              </a:rPr>
              <a:t>Support</a:t>
            </a:r>
            <a:endParaRPr lang="en-US" sz="2000" spc="-50" dirty="0" smtClean="0">
              <a:solidFill>
                <a:srgbClr val="575447"/>
              </a:solidFill>
              <a:latin typeface="Museo Slab 500" pitchFamily="50" charset="0"/>
              <a:ea typeface="Segoe UI" pitchFamily="34" charset="0"/>
              <a:cs typeface="Segoe UI" pitchFamily="34" charset="0"/>
            </a:endParaRPr>
          </a:p>
        </p:txBody>
      </p:sp>
      <p:sp>
        <p:nvSpPr>
          <p:cNvPr id="18" name="Oval 17"/>
          <p:cNvSpPr/>
          <p:nvPr/>
        </p:nvSpPr>
        <p:spPr bwMode="auto">
          <a:xfrm>
            <a:off x="7649651" y="552793"/>
            <a:ext cx="1667044" cy="1667044"/>
          </a:xfrm>
          <a:prstGeom prst="ellipse">
            <a:avLst/>
          </a:prstGeom>
          <a:noFill/>
          <a:ln w="762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ctr" anchorCtr="0" forceAA="0" compatLnSpc="1">
            <a:prstTxWarp prst="textNoShape">
              <a:avLst/>
            </a:prstTxWarp>
            <a:noAutofit/>
          </a:bodyPr>
          <a:lstStyle/>
          <a:p>
            <a:pPr algn="ctr" defTabSz="914099" fontAlgn="base">
              <a:spcBef>
                <a:spcPct val="0"/>
              </a:spcBef>
              <a:spcAft>
                <a:spcPct val="0"/>
              </a:spcAft>
            </a:pPr>
            <a:r>
              <a:rPr lang="en-US" sz="2000" spc="-50" dirty="0" smtClean="0">
                <a:solidFill>
                  <a:srgbClr val="575447"/>
                </a:solidFill>
                <a:latin typeface="Museo Slab 500" pitchFamily="50" charset="0"/>
                <a:ea typeface="Segoe UI" pitchFamily="34" charset="0"/>
                <a:cs typeface="Segoe UI" pitchFamily="34" charset="0"/>
              </a:rPr>
              <a:t>Sell</a:t>
            </a:r>
            <a:endParaRPr lang="en-US" sz="2000" spc="-50" dirty="0" smtClean="0">
              <a:solidFill>
                <a:srgbClr val="575447"/>
              </a:solidFill>
              <a:latin typeface="Museo Slab 500" pitchFamily="50" charset="0"/>
              <a:ea typeface="Segoe UI" pitchFamily="34" charset="0"/>
              <a:cs typeface="Segoe UI" pitchFamily="34" charset="0"/>
            </a:endParaRPr>
          </a:p>
        </p:txBody>
      </p:sp>
      <p:sp>
        <p:nvSpPr>
          <p:cNvPr id="22" name="Oval 21"/>
          <p:cNvSpPr/>
          <p:nvPr/>
        </p:nvSpPr>
        <p:spPr bwMode="auto">
          <a:xfrm>
            <a:off x="7649651" y="2583360"/>
            <a:ext cx="1667044" cy="1667044"/>
          </a:xfrm>
          <a:prstGeom prst="ellipse">
            <a:avLst/>
          </a:prstGeom>
          <a:noFill/>
          <a:ln w="762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ctr" anchorCtr="0" forceAA="0" compatLnSpc="1">
            <a:prstTxWarp prst="textNoShape">
              <a:avLst/>
            </a:prstTxWarp>
            <a:noAutofit/>
          </a:bodyPr>
          <a:lstStyle/>
          <a:p>
            <a:pPr algn="ctr" defTabSz="914099" fontAlgn="base">
              <a:spcBef>
                <a:spcPct val="0"/>
              </a:spcBef>
              <a:spcAft>
                <a:spcPct val="0"/>
              </a:spcAft>
            </a:pPr>
            <a:r>
              <a:rPr lang="en-US" sz="2000" spc="-50" dirty="0" smtClean="0">
                <a:solidFill>
                  <a:srgbClr val="575447"/>
                </a:solidFill>
                <a:latin typeface="Museo Slab 500" pitchFamily="50" charset="0"/>
                <a:ea typeface="Segoe UI" pitchFamily="34" charset="0"/>
                <a:cs typeface="Segoe UI" pitchFamily="34" charset="0"/>
              </a:rPr>
              <a:t>Deploy</a:t>
            </a:r>
            <a:endParaRPr lang="en-US" sz="2000" spc="-50" dirty="0" smtClean="0">
              <a:solidFill>
                <a:srgbClr val="575447"/>
              </a:solidFill>
              <a:latin typeface="Museo Slab 500" pitchFamily="50" charset="0"/>
              <a:ea typeface="Segoe UI" pitchFamily="34" charset="0"/>
              <a:cs typeface="Segoe UI" pitchFamily="34" charset="0"/>
            </a:endParaRPr>
          </a:p>
        </p:txBody>
      </p:sp>
      <p:grpSp>
        <p:nvGrpSpPr>
          <p:cNvPr id="23" name="Group 22"/>
          <p:cNvGrpSpPr/>
          <p:nvPr/>
        </p:nvGrpSpPr>
        <p:grpSpPr>
          <a:xfrm>
            <a:off x="9810215" y="2592521"/>
            <a:ext cx="1428980" cy="1648722"/>
            <a:chOff x="9600665" y="2402021"/>
            <a:chExt cx="1428980" cy="1648722"/>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00665" y="2402021"/>
              <a:ext cx="1428980" cy="1648722"/>
            </a:xfrm>
            <a:prstGeom prst="rect">
              <a:avLst/>
            </a:prstGeom>
          </p:spPr>
        </p:pic>
        <p:sp>
          <p:nvSpPr>
            <p:cNvPr id="25" name="Rectangle 24"/>
            <p:cNvSpPr/>
            <p:nvPr/>
          </p:nvSpPr>
          <p:spPr bwMode="auto">
            <a:xfrm>
              <a:off x="9764611" y="3342255"/>
              <a:ext cx="1102401" cy="59872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ctr" anchorCtr="0" forceAA="0" compatLnSpc="1">
              <a:prstTxWarp prst="textNoShape">
                <a:avLst/>
              </a:prstTxWarp>
              <a:noAutofit/>
            </a:bodyPr>
            <a:lstStyle/>
            <a:p>
              <a:pPr algn="ctr" defTabSz="914099" fontAlgn="base">
                <a:spcBef>
                  <a:spcPct val="0"/>
                </a:spcBef>
                <a:spcAft>
                  <a:spcPct val="0"/>
                </a:spcAft>
              </a:pPr>
              <a:r>
                <a:rPr lang="en-US" sz="1400" spc="-50" dirty="0" smtClean="0">
                  <a:gradFill>
                    <a:gsLst>
                      <a:gs pos="0">
                        <a:srgbClr val="FFFFFF"/>
                      </a:gs>
                      <a:gs pos="100000">
                        <a:srgbClr val="FFFFFF"/>
                      </a:gs>
                    </a:gsLst>
                    <a:lin ang="5400000" scaled="0"/>
                  </a:gradFill>
                  <a:latin typeface="Museo Slab 300" pitchFamily="50" charset="0"/>
                  <a:ea typeface="Segoe UI" pitchFamily="34" charset="0"/>
                  <a:cs typeface="Segoe UI" pitchFamily="34" charset="0"/>
                </a:rPr>
                <a:t>Customer</a:t>
              </a:r>
              <a:endParaRPr lang="en-US" sz="1400" spc="-50" dirty="0">
                <a:gradFill>
                  <a:gsLst>
                    <a:gs pos="0">
                      <a:srgbClr val="FFFFFF"/>
                    </a:gs>
                    <a:gs pos="100000">
                      <a:srgbClr val="FFFFFF"/>
                    </a:gs>
                  </a:gsLst>
                  <a:lin ang="5400000" scaled="0"/>
                </a:gradFill>
                <a:latin typeface="Museo Slab 300" pitchFamily="50" charset="0"/>
                <a:ea typeface="Segoe UI" pitchFamily="34" charset="0"/>
                <a:cs typeface="Segoe UI" pitchFamily="34" charset="0"/>
              </a:endParaRPr>
            </a:p>
          </p:txBody>
        </p:sp>
      </p:grpSp>
      <p:grpSp>
        <p:nvGrpSpPr>
          <p:cNvPr id="11" name="Group 10"/>
          <p:cNvGrpSpPr/>
          <p:nvPr/>
        </p:nvGrpSpPr>
        <p:grpSpPr>
          <a:xfrm>
            <a:off x="9809986" y="561954"/>
            <a:ext cx="1427665" cy="1648722"/>
            <a:chOff x="9600436" y="371454"/>
            <a:chExt cx="1427665" cy="1648722"/>
          </a:xfrm>
        </p:grpSpPr>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600436" y="371454"/>
              <a:ext cx="1427665" cy="1648722"/>
            </a:xfrm>
            <a:prstGeom prst="rect">
              <a:avLst/>
            </a:prstGeom>
          </p:spPr>
        </p:pic>
        <p:sp>
          <p:nvSpPr>
            <p:cNvPr id="26" name="Rectangle 25"/>
            <p:cNvSpPr/>
            <p:nvPr/>
          </p:nvSpPr>
          <p:spPr bwMode="auto">
            <a:xfrm>
              <a:off x="9764611" y="1294919"/>
              <a:ext cx="1102401" cy="59872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ctr" anchorCtr="0" forceAA="0" compatLnSpc="1">
              <a:prstTxWarp prst="textNoShape">
                <a:avLst/>
              </a:prstTxWarp>
              <a:noAutofit/>
            </a:bodyPr>
            <a:lstStyle/>
            <a:p>
              <a:pPr algn="ctr" defTabSz="914099" fontAlgn="base">
                <a:spcBef>
                  <a:spcPct val="0"/>
                </a:spcBef>
                <a:spcAft>
                  <a:spcPct val="0"/>
                </a:spcAft>
              </a:pPr>
              <a:r>
                <a:rPr lang="en-US" sz="1400" spc="-50" dirty="0" smtClean="0">
                  <a:gradFill>
                    <a:gsLst>
                      <a:gs pos="0">
                        <a:srgbClr val="FFFFFF"/>
                      </a:gs>
                      <a:gs pos="100000">
                        <a:srgbClr val="FFFFFF"/>
                      </a:gs>
                    </a:gsLst>
                    <a:lin ang="5400000" scaled="0"/>
                  </a:gradFill>
                  <a:latin typeface="Museo Slab 300" pitchFamily="50" charset="0"/>
                  <a:ea typeface="Segoe UI" pitchFamily="34" charset="0"/>
                  <a:cs typeface="Segoe UI" pitchFamily="34" charset="0"/>
                </a:rPr>
                <a:t>Sales</a:t>
              </a:r>
            </a:p>
            <a:p>
              <a:pPr algn="ctr" defTabSz="914099" fontAlgn="base">
                <a:spcBef>
                  <a:spcPct val="0"/>
                </a:spcBef>
                <a:spcAft>
                  <a:spcPct val="0"/>
                </a:spcAft>
              </a:pPr>
              <a:r>
                <a:rPr lang="en-US" sz="1400" spc="-50" dirty="0" smtClean="0">
                  <a:gradFill>
                    <a:gsLst>
                      <a:gs pos="0">
                        <a:srgbClr val="FFFFFF"/>
                      </a:gs>
                      <a:gs pos="100000">
                        <a:srgbClr val="FFFFFF"/>
                      </a:gs>
                    </a:gsLst>
                    <a:lin ang="5400000" scaled="0"/>
                  </a:gradFill>
                  <a:latin typeface="Museo Slab 300" pitchFamily="50" charset="0"/>
                  <a:ea typeface="Segoe UI" pitchFamily="34" charset="0"/>
                  <a:cs typeface="Segoe UI" pitchFamily="34" charset="0"/>
                </a:rPr>
                <a:t>people</a:t>
              </a:r>
              <a:endParaRPr lang="en-US" sz="1400" spc="-50" dirty="0">
                <a:gradFill>
                  <a:gsLst>
                    <a:gs pos="0">
                      <a:srgbClr val="FFFFFF"/>
                    </a:gs>
                    <a:gs pos="100000">
                      <a:srgbClr val="FFFFFF"/>
                    </a:gs>
                  </a:gsLst>
                  <a:lin ang="5400000" scaled="0"/>
                </a:gradFill>
                <a:latin typeface="Museo Slab 300" pitchFamily="50" charset="0"/>
                <a:ea typeface="Segoe UI" pitchFamily="34" charset="0"/>
                <a:cs typeface="Segoe UI" pitchFamily="34" charset="0"/>
              </a:endParaRPr>
            </a:p>
          </p:txBody>
        </p:sp>
      </p:grpSp>
      <p:grpSp>
        <p:nvGrpSpPr>
          <p:cNvPr id="29" name="Group 28"/>
          <p:cNvGrpSpPr/>
          <p:nvPr/>
        </p:nvGrpSpPr>
        <p:grpSpPr>
          <a:xfrm>
            <a:off x="9811530" y="4623088"/>
            <a:ext cx="1427665" cy="1648722"/>
            <a:chOff x="9601980" y="4432588"/>
            <a:chExt cx="1427665" cy="1648722"/>
          </a:xfrm>
        </p:grpSpPr>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601980" y="4432588"/>
              <a:ext cx="1427665" cy="1648722"/>
            </a:xfrm>
            <a:prstGeom prst="rect">
              <a:avLst/>
            </a:prstGeom>
          </p:spPr>
        </p:pic>
        <p:sp>
          <p:nvSpPr>
            <p:cNvPr id="28" name="Rectangle 27"/>
            <p:cNvSpPr/>
            <p:nvPr/>
          </p:nvSpPr>
          <p:spPr bwMode="auto">
            <a:xfrm>
              <a:off x="9764611" y="5355085"/>
              <a:ext cx="1102401" cy="59872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ctr" anchorCtr="0" forceAA="0" compatLnSpc="1">
              <a:prstTxWarp prst="textNoShape">
                <a:avLst/>
              </a:prstTxWarp>
              <a:noAutofit/>
            </a:bodyPr>
            <a:lstStyle/>
            <a:p>
              <a:pPr algn="ctr" defTabSz="914099" fontAlgn="base">
                <a:spcBef>
                  <a:spcPct val="0"/>
                </a:spcBef>
                <a:spcAft>
                  <a:spcPct val="0"/>
                </a:spcAft>
              </a:pPr>
              <a:r>
                <a:rPr lang="en-US" sz="1400" spc="-50" dirty="0" smtClean="0">
                  <a:gradFill>
                    <a:gsLst>
                      <a:gs pos="0">
                        <a:srgbClr val="FFFFFF"/>
                      </a:gs>
                      <a:gs pos="100000">
                        <a:srgbClr val="FFFFFF"/>
                      </a:gs>
                    </a:gsLst>
                    <a:lin ang="5400000" scaled="0"/>
                  </a:gradFill>
                  <a:latin typeface="Museo Slab 300" pitchFamily="50" charset="0"/>
                  <a:ea typeface="Segoe UI" pitchFamily="34" charset="0"/>
                  <a:cs typeface="Segoe UI" pitchFamily="34" charset="0"/>
                </a:rPr>
                <a:t>Service</a:t>
              </a:r>
            </a:p>
            <a:p>
              <a:pPr algn="ctr" defTabSz="914099" fontAlgn="base">
                <a:spcBef>
                  <a:spcPct val="0"/>
                </a:spcBef>
                <a:spcAft>
                  <a:spcPct val="0"/>
                </a:spcAft>
              </a:pPr>
              <a:r>
                <a:rPr lang="en-US" sz="1400" spc="-50" dirty="0" smtClean="0">
                  <a:gradFill>
                    <a:gsLst>
                      <a:gs pos="0">
                        <a:srgbClr val="FFFFFF"/>
                      </a:gs>
                      <a:gs pos="100000">
                        <a:srgbClr val="FFFFFF"/>
                      </a:gs>
                    </a:gsLst>
                    <a:lin ang="5400000" scaled="0"/>
                  </a:gradFill>
                  <a:latin typeface="Museo Slab 300" pitchFamily="50" charset="0"/>
                  <a:ea typeface="Segoe UI" pitchFamily="34" charset="0"/>
                  <a:cs typeface="Segoe UI" pitchFamily="34" charset="0"/>
                </a:rPr>
                <a:t>people</a:t>
              </a:r>
              <a:endParaRPr lang="en-US" sz="1400" spc="-50" dirty="0">
                <a:gradFill>
                  <a:gsLst>
                    <a:gs pos="0">
                      <a:srgbClr val="FFFFFF"/>
                    </a:gs>
                    <a:gs pos="100000">
                      <a:srgbClr val="FFFFFF"/>
                    </a:gs>
                  </a:gsLst>
                  <a:lin ang="5400000" scaled="0"/>
                </a:gradFill>
                <a:latin typeface="Museo Slab 300" pitchFamily="50" charset="0"/>
                <a:ea typeface="Segoe UI" pitchFamily="34" charset="0"/>
                <a:cs typeface="Segoe UI" pitchFamily="34" charset="0"/>
              </a:endParaRPr>
            </a:p>
          </p:txBody>
        </p:sp>
      </p:grpSp>
      <p:cxnSp>
        <p:nvCxnSpPr>
          <p:cNvPr id="9" name="Straight Connector 8"/>
          <p:cNvCxnSpPr>
            <a:stCxn id="18" idx="4"/>
            <a:endCxn id="22" idx="0"/>
          </p:cNvCxnSpPr>
          <p:nvPr/>
        </p:nvCxnSpPr>
        <p:spPr>
          <a:xfrm>
            <a:off x="8483173" y="2219837"/>
            <a:ext cx="0" cy="363523"/>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8472562" y="4241243"/>
            <a:ext cx="0" cy="363523"/>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pic>
        <p:nvPicPr>
          <p:cNvPr id="35"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372851" y="417541"/>
            <a:ext cx="511148" cy="5111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9364914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1000"/>
                                        <p:tgtEl>
                                          <p:spTgt spid="23"/>
                                        </p:tgtEl>
                                      </p:cBhvr>
                                    </p:animEffect>
                                    <p:anim calcmode="lin" valueType="num">
                                      <p:cBhvr>
                                        <p:cTn id="14" dur="1000" fill="hold"/>
                                        <p:tgtEl>
                                          <p:spTgt spid="23"/>
                                        </p:tgtEl>
                                        <p:attrNameLst>
                                          <p:attrName>ppt_x</p:attrName>
                                        </p:attrNameLst>
                                      </p:cBhvr>
                                      <p:tavLst>
                                        <p:tav tm="0">
                                          <p:val>
                                            <p:strVal val="#ppt_x"/>
                                          </p:val>
                                        </p:tav>
                                        <p:tav tm="100000">
                                          <p:val>
                                            <p:strVal val="#ppt_x"/>
                                          </p:val>
                                        </p:tav>
                                      </p:tavLst>
                                    </p:anim>
                                    <p:anim calcmode="lin" valueType="num">
                                      <p:cBhvr>
                                        <p:cTn id="15" dur="1000" fill="hold"/>
                                        <p:tgtEl>
                                          <p:spTgt spid="2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7" presetClass="entr" presetSubtype="0"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1000"/>
                                        <p:tgtEl>
                                          <p:spTgt spid="29"/>
                                        </p:tgtEl>
                                      </p:cBhvr>
                                    </p:animEffect>
                                    <p:anim calcmode="lin" valueType="num">
                                      <p:cBhvr>
                                        <p:cTn id="20" dur="1000" fill="hold"/>
                                        <p:tgtEl>
                                          <p:spTgt spid="29"/>
                                        </p:tgtEl>
                                        <p:attrNameLst>
                                          <p:attrName>ppt_x</p:attrName>
                                        </p:attrNameLst>
                                      </p:cBhvr>
                                      <p:tavLst>
                                        <p:tav tm="0">
                                          <p:val>
                                            <p:strVal val="#ppt_x"/>
                                          </p:val>
                                        </p:tav>
                                        <p:tav tm="100000">
                                          <p:val>
                                            <p:strVal val="#ppt_x"/>
                                          </p:val>
                                        </p:tav>
                                      </p:tavLst>
                                    </p:anim>
                                    <p:anim calcmode="lin" valueType="num">
                                      <p:cBhvr>
                                        <p:cTn id="21"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0" presetClass="path" presetSubtype="0" accel="50000" decel="50000" fill="hold" nodeType="clickEffect">
                                  <p:stCondLst>
                                    <p:cond delay="0"/>
                                  </p:stCondLst>
                                  <p:childTnLst>
                                    <p:animMotion origin="layout" path="M -0.00065 0.00069 C 0.00261 0.00254 0.00365 0.00578 0.00638 0.00902 C 0.00703 0.00995 0.00795 0.00972 0.00873 0.01041 C 0.01407 0.01574 0.02006 0.02245 0.02513 0.02847 C 0.0306 0.03495 0.03594 0.04375 0.04232 0.04652 C 0.04519 0.05162 0.04857 0.05578 0.0517 0.06041 C 0.05938 0.07175 0.04948 0.05787 0.0556 0.06875 C 0.05756 0.07222 0.06029 0.07569 0.06263 0.07847 C 0.06368 0.08125 0.06472 0.08402 0.06576 0.0868 C 0.06693 0.09004 0.0694 0.09166 0.07045 0.09513 C 0.0724 0.10208 0.0711 0.09953 0.07435 0.10347 C 0.08125 0.12175 0.08842 0.14421 0.09154 0.16597 C 0.09271 0.17453 0.0931 0.18402 0.09467 0.19236 C 0.09675 0.26041 0.09701 0.34513 0.08451 0.4118 C 0.08373 0.42083 0.08347 0.43032 0.0806 0.43819 C 0.07943 0.44652 0.07748 0.45439 0.07513 0.4618 C 0.07422 0.46481 0.07266 0.46689 0.07201 0.47013 C 0.07058 0.47754 0.06732 0.4868 0.0642 0.49236 C 0.06302 0.49884 0.0612 0.50532 0.05795 0.50902 C 0.0569 0.5162 0.0556 0.51713 0.05326 0.52291 C 0.04727 0.53773 0.03998 0.55439 0.03138 0.56458 C 0.0293 0.57013 0.02618 0.57175 0.02279 0.57569 C 0.01615 0.58356 0.00769 0.59236 -0.00065 0.59236 " pathEditMode="relative" ptsTypes="ffffffffffffffffffffffA">
                                      <p:cBhvr>
                                        <p:cTn id="25" dur="2000" fill="hold"/>
                                        <p:tgtEl>
                                          <p:spTgt spid="11"/>
                                        </p:tgtEl>
                                        <p:attrNameLst>
                                          <p:attrName>ppt_x</p:attrName>
                                          <p:attrName>ppt_y</p:attrName>
                                        </p:attrNameLst>
                                      </p:cBhvr>
                                    </p:animMotion>
                                  </p:childTnLst>
                                </p:cTn>
                              </p:par>
                              <p:par>
                                <p:cTn id="26" presetID="0" presetClass="path" presetSubtype="0" accel="50000" decel="50000" fill="hold" nodeType="withEffect">
                                  <p:stCondLst>
                                    <p:cond delay="0"/>
                                  </p:stCondLst>
                                  <p:childTnLst>
                                    <p:animMotion origin="layout" path="M -0.00077 0.00023 C -0.01354 -0.0007 -0.01653 -0.00139 -0.02656 -0.00394 C -0.03359 -0.00811 -0.04179 -0.00926 -0.04843 -0.01505 C -0.05182 -0.01806 -0.05533 -0.0213 -0.05859 -0.02477 C -0.06171 -0.02801 -0.06458 -0.0338 -0.06796 -0.03612 C -0.07044 -0.04051 -0.07304 -0.04329 -0.07577 -0.047 C -0.0776 -0.05348 -0.0802 -0.05973 -0.08359 -0.06366 C -0.08632 -0.07107 -0.0845 -0.06667 -0.08984 -0.07616 C -0.09062 -0.07755 -0.09218 -0.08033 -0.09218 -0.08033 C -0.09374 -0.08866 -0.09648 -0.09538 -0.09921 -0.10255 C -0.10299 -0.11274 -0.10403 -0.1257 -0.10781 -0.13588 C -0.11002 -0.15163 -0.11249 -0.1669 -0.11406 -0.18311 C -0.1151 -0.19375 -0.11497 -0.20463 -0.1164 -0.21505 C -0.11887 -0.26389 -0.12005 -0.31783 -0.11327 -0.36644 C -0.11236 -0.3801 -0.11028 -0.39213 -0.10859 -0.40533 C -0.10729 -0.41551 -0.1065 -0.42385 -0.1039 -0.43311 C -0.10208 -0.43959 -0.10117 -0.44561 -0.09765 -0.44977 C -0.09583 -0.45973 -0.09843 -0.44769 -0.09452 -0.45811 C -0.09257 -0.4632 -0.09101 -0.46945 -0.08906 -0.47477 C -0.08242 -0.4926 -0.07577 -0.50996 -0.06562 -0.522 C -0.06288 -0.52524 -0.06184 -0.52848 -0.05859 -0.53033 C -0.05351 -0.53936 -0.047 -0.54538 -0.04062 -0.55116 C -0.03554 -0.55556 -0.03202 -0.56042 -0.02656 -0.56366 C -0.02577 -0.56413 -0.02122 -0.57038 -0.02109 -0.57061 C -0.019 -0.57269 -0.0164 -0.57477 -0.01406 -0.57616 C -0.0108 -0.58195 -0.00637 -0.58426 -0.00312 -0.59005 " pathEditMode="relative" ptsTypes="fffffffffffffffffffffffffA">
                                      <p:cBhvr>
                                        <p:cTn id="27" dur="2000" fill="hold"/>
                                        <p:tgtEl>
                                          <p:spTgt spid="29"/>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bwMode="auto">
          <a:xfrm>
            <a:off x="7015136" y="0"/>
            <a:ext cx="5173689" cy="6858000"/>
          </a:xfrm>
          <a:prstGeom prst="rect">
            <a:avLst/>
          </a:prstGeom>
          <a:solidFill>
            <a:srgbClr val="A7A39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1" name="Rectangle 20"/>
          <p:cNvSpPr/>
          <p:nvPr/>
        </p:nvSpPr>
        <p:spPr bwMode="auto">
          <a:xfrm>
            <a:off x="0" y="0"/>
            <a:ext cx="7015136" cy="6858000"/>
          </a:xfrm>
          <a:prstGeom prst="rect">
            <a:avLst/>
          </a:prstGeom>
          <a:gradFill flip="none" rotWithShape="1">
            <a:gsLst>
              <a:gs pos="0">
                <a:srgbClr val="A7A394"/>
              </a:gs>
              <a:gs pos="100000">
                <a:srgbClr val="C8C3B0"/>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err="1">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nvGrpSpPr>
          <p:cNvPr id="5" name="Group 4"/>
          <p:cNvGrpSpPr/>
          <p:nvPr/>
        </p:nvGrpSpPr>
        <p:grpSpPr>
          <a:xfrm>
            <a:off x="3934883" y="1857375"/>
            <a:ext cx="2724150" cy="4227195"/>
            <a:chOff x="3934883" y="1857375"/>
            <a:chExt cx="2724150" cy="4227195"/>
          </a:xfrm>
        </p:grpSpPr>
        <p:sp>
          <p:nvSpPr>
            <p:cNvPr id="16" name="Rectangle 15"/>
            <p:cNvSpPr/>
            <p:nvPr/>
          </p:nvSpPr>
          <p:spPr bwMode="auto">
            <a:xfrm>
              <a:off x="3934883" y="1857375"/>
              <a:ext cx="2724150" cy="504825"/>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spcBef>
                  <a:spcPct val="0"/>
                </a:spcBef>
                <a:spcAft>
                  <a:spcPct val="0"/>
                </a:spcAft>
              </a:pPr>
              <a:r>
                <a:rPr lang="en-US" sz="2000" spc="-50" dirty="0" smtClean="0">
                  <a:gradFill>
                    <a:gsLst>
                      <a:gs pos="0">
                        <a:srgbClr val="FFFFFF"/>
                      </a:gs>
                      <a:gs pos="100000">
                        <a:srgbClr val="FFFFFF"/>
                      </a:gs>
                    </a:gsLst>
                    <a:lin ang="5400000" scaled="0"/>
                  </a:gradFill>
                  <a:latin typeface="Museo Slab 500" pitchFamily="50" charset="0"/>
                  <a:ea typeface="Segoe UI" pitchFamily="34" charset="0"/>
                  <a:cs typeface="Segoe UI" pitchFamily="34" charset="0"/>
                </a:rPr>
                <a:t>STRATEGIZE</a:t>
              </a:r>
            </a:p>
          </p:txBody>
        </p:sp>
        <p:sp>
          <p:nvSpPr>
            <p:cNvPr id="17" name="Rectangle 16"/>
            <p:cNvSpPr/>
            <p:nvPr/>
          </p:nvSpPr>
          <p:spPr bwMode="auto">
            <a:xfrm>
              <a:off x="3934883" y="2828925"/>
              <a:ext cx="2724150" cy="504825"/>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spcBef>
                  <a:spcPct val="0"/>
                </a:spcBef>
                <a:spcAft>
                  <a:spcPct val="0"/>
                </a:spcAft>
              </a:pPr>
              <a:r>
                <a:rPr lang="en-US" sz="2000" spc="-50" dirty="0" smtClean="0">
                  <a:gradFill>
                    <a:gsLst>
                      <a:gs pos="0">
                        <a:srgbClr val="FFFFFF"/>
                      </a:gs>
                      <a:gs pos="100000">
                        <a:srgbClr val="FFFFFF"/>
                      </a:gs>
                    </a:gsLst>
                    <a:lin ang="5400000" scaled="0"/>
                  </a:gradFill>
                  <a:latin typeface="Museo Slab 500" pitchFamily="50" charset="0"/>
                  <a:ea typeface="Segoe UI" pitchFamily="34" charset="0"/>
                  <a:cs typeface="Segoe UI" pitchFamily="34" charset="0"/>
                </a:rPr>
                <a:t>POSITION</a:t>
              </a:r>
            </a:p>
          </p:txBody>
        </p:sp>
        <p:sp>
          <p:nvSpPr>
            <p:cNvPr id="18" name="Rectangle 17"/>
            <p:cNvSpPr/>
            <p:nvPr/>
          </p:nvSpPr>
          <p:spPr bwMode="auto">
            <a:xfrm>
              <a:off x="3934883" y="3752850"/>
              <a:ext cx="2724150" cy="466725"/>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spcBef>
                  <a:spcPct val="0"/>
                </a:spcBef>
                <a:spcAft>
                  <a:spcPct val="0"/>
                </a:spcAft>
              </a:pPr>
              <a:r>
                <a:rPr lang="en-US" sz="2000" spc="-50" dirty="0" smtClean="0">
                  <a:gradFill>
                    <a:gsLst>
                      <a:gs pos="0">
                        <a:srgbClr val="FFFFFF"/>
                      </a:gs>
                      <a:gs pos="100000">
                        <a:srgbClr val="FFFFFF"/>
                      </a:gs>
                    </a:gsLst>
                    <a:lin ang="5400000" scaled="0"/>
                  </a:gradFill>
                  <a:latin typeface="Museo Slab 500" pitchFamily="50" charset="0"/>
                  <a:ea typeface="Segoe UI" pitchFamily="34" charset="0"/>
                  <a:cs typeface="Segoe UI" pitchFamily="34" charset="0"/>
                </a:rPr>
                <a:t>ACT</a:t>
              </a:r>
            </a:p>
          </p:txBody>
        </p:sp>
        <p:sp>
          <p:nvSpPr>
            <p:cNvPr id="19" name="Rectangle 18"/>
            <p:cNvSpPr/>
            <p:nvPr/>
          </p:nvSpPr>
          <p:spPr bwMode="auto">
            <a:xfrm>
              <a:off x="3934883" y="4695825"/>
              <a:ext cx="2724150" cy="531495"/>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spcBef>
                  <a:spcPct val="0"/>
                </a:spcBef>
                <a:spcAft>
                  <a:spcPct val="0"/>
                </a:spcAft>
              </a:pPr>
              <a:r>
                <a:rPr lang="en-US" sz="2000" spc="-50" dirty="0" smtClean="0">
                  <a:gradFill>
                    <a:gsLst>
                      <a:gs pos="0">
                        <a:srgbClr val="FFFFFF"/>
                      </a:gs>
                      <a:gs pos="100000">
                        <a:srgbClr val="FFFFFF"/>
                      </a:gs>
                    </a:gsLst>
                    <a:lin ang="5400000" scaled="0"/>
                  </a:gradFill>
                  <a:latin typeface="Museo Slab 500" pitchFamily="50" charset="0"/>
                  <a:ea typeface="Segoe UI" pitchFamily="34" charset="0"/>
                  <a:cs typeface="Segoe UI" pitchFamily="34" charset="0"/>
                </a:rPr>
                <a:t>RE-ENERGIZE</a:t>
              </a:r>
            </a:p>
          </p:txBody>
        </p:sp>
        <p:sp>
          <p:nvSpPr>
            <p:cNvPr id="20" name="Rectangle 19"/>
            <p:cNvSpPr/>
            <p:nvPr/>
          </p:nvSpPr>
          <p:spPr bwMode="auto">
            <a:xfrm>
              <a:off x="3934883" y="5553075"/>
              <a:ext cx="2724150" cy="531495"/>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spcBef>
                  <a:spcPct val="0"/>
                </a:spcBef>
                <a:spcAft>
                  <a:spcPct val="0"/>
                </a:spcAft>
              </a:pPr>
              <a:r>
                <a:rPr lang="en-US" sz="2000" spc="-50" dirty="0" smtClean="0">
                  <a:gradFill>
                    <a:gsLst>
                      <a:gs pos="0">
                        <a:srgbClr val="FFFFFF"/>
                      </a:gs>
                      <a:gs pos="100000">
                        <a:srgbClr val="FFFFFF"/>
                      </a:gs>
                    </a:gsLst>
                    <a:lin ang="5400000" scaled="0"/>
                  </a:gradFill>
                  <a:latin typeface="Museo Slab 500" pitchFamily="50" charset="0"/>
                  <a:ea typeface="Segoe UI" pitchFamily="34" charset="0"/>
                  <a:cs typeface="Segoe UI" pitchFamily="34" charset="0"/>
                </a:rPr>
                <a:t>CALIBRATE</a:t>
              </a:r>
            </a:p>
          </p:txBody>
        </p:sp>
      </p:grpSp>
      <p:sp>
        <p:nvSpPr>
          <p:cNvPr id="2" name="Title 1"/>
          <p:cNvSpPr>
            <a:spLocks noGrp="1"/>
          </p:cNvSpPr>
          <p:nvPr>
            <p:ph type="title"/>
          </p:nvPr>
        </p:nvSpPr>
        <p:spPr>
          <a:xfrm>
            <a:off x="519173" y="424631"/>
            <a:ext cx="11149013" cy="553998"/>
          </a:xfrm>
        </p:spPr>
        <p:txBody>
          <a:bodyPr/>
          <a:lstStyle/>
          <a:p>
            <a:r>
              <a:rPr lang="en-US" sz="4000" dirty="0" smtClean="0">
                <a:solidFill>
                  <a:schemeClr val="bg1"/>
                </a:solidFill>
                <a:latin typeface="Museo Slab 300" pitchFamily="50" charset="0"/>
              </a:rPr>
              <a:t>A word about </a:t>
            </a:r>
            <a:r>
              <a:rPr lang="en-US" sz="4000" dirty="0" smtClean="0">
                <a:solidFill>
                  <a:srgbClr val="295A65"/>
                </a:solidFill>
                <a:latin typeface="Museo Slab 300" pitchFamily="50" charset="0"/>
              </a:rPr>
              <a:t>Strategic Program Development</a:t>
            </a:r>
            <a:endParaRPr lang="en-US" sz="4000" dirty="0">
              <a:solidFill>
                <a:srgbClr val="295A65"/>
              </a:solidFill>
              <a:latin typeface="Museo Slab 300" pitchFamily="50" charset="0"/>
            </a:endParaRPr>
          </a:p>
        </p:txBody>
      </p:sp>
      <p:sp>
        <p:nvSpPr>
          <p:cNvPr id="3" name="Rectangle 2"/>
          <p:cNvSpPr/>
          <p:nvPr/>
        </p:nvSpPr>
        <p:spPr bwMode="auto">
          <a:xfrm>
            <a:off x="3934883" y="1857375"/>
            <a:ext cx="2724150" cy="504825"/>
          </a:xfrm>
          <a:prstGeom prst="rect">
            <a:avLst/>
          </a:prstGeom>
          <a:solidFill>
            <a:srgbClr val="9E9A8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spcBef>
                <a:spcPct val="0"/>
              </a:spcBef>
              <a:spcAft>
                <a:spcPct val="0"/>
              </a:spcAft>
            </a:pPr>
            <a:r>
              <a:rPr lang="en-US" sz="2000" spc="-50" dirty="0" smtClean="0">
                <a:gradFill>
                  <a:gsLst>
                    <a:gs pos="0">
                      <a:srgbClr val="FFFFFF"/>
                    </a:gs>
                    <a:gs pos="100000">
                      <a:srgbClr val="FFFFFF"/>
                    </a:gs>
                  </a:gsLst>
                  <a:lin ang="5400000" scaled="0"/>
                </a:gradFill>
                <a:latin typeface="Museo Slab 500" pitchFamily="50" charset="0"/>
                <a:ea typeface="Segoe UI" pitchFamily="34" charset="0"/>
                <a:cs typeface="Segoe UI" pitchFamily="34" charset="0"/>
              </a:rPr>
              <a:t>STRATEGIZE</a:t>
            </a:r>
          </a:p>
        </p:txBody>
      </p:sp>
      <p:sp>
        <p:nvSpPr>
          <p:cNvPr id="7" name="Rectangle 6"/>
          <p:cNvSpPr/>
          <p:nvPr/>
        </p:nvSpPr>
        <p:spPr bwMode="auto">
          <a:xfrm>
            <a:off x="3934883" y="2828925"/>
            <a:ext cx="2724150" cy="504825"/>
          </a:xfrm>
          <a:prstGeom prst="rect">
            <a:avLst/>
          </a:prstGeom>
          <a:solidFill>
            <a:srgbClr val="9E9A8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spcBef>
                <a:spcPct val="0"/>
              </a:spcBef>
              <a:spcAft>
                <a:spcPct val="0"/>
              </a:spcAft>
            </a:pPr>
            <a:r>
              <a:rPr lang="en-US" sz="2000" spc="-50" dirty="0" smtClean="0">
                <a:gradFill>
                  <a:gsLst>
                    <a:gs pos="0">
                      <a:srgbClr val="FFFFFF"/>
                    </a:gs>
                    <a:gs pos="100000">
                      <a:srgbClr val="FFFFFF"/>
                    </a:gs>
                  </a:gsLst>
                  <a:lin ang="5400000" scaled="0"/>
                </a:gradFill>
                <a:latin typeface="Museo Slab 500" pitchFamily="50" charset="0"/>
                <a:ea typeface="Segoe UI" pitchFamily="34" charset="0"/>
                <a:cs typeface="Segoe UI" pitchFamily="34" charset="0"/>
              </a:rPr>
              <a:t>POSITION</a:t>
            </a:r>
          </a:p>
        </p:txBody>
      </p:sp>
      <p:sp>
        <p:nvSpPr>
          <p:cNvPr id="8" name="Rectangle 7"/>
          <p:cNvSpPr/>
          <p:nvPr/>
        </p:nvSpPr>
        <p:spPr bwMode="auto">
          <a:xfrm>
            <a:off x="3934883" y="3752850"/>
            <a:ext cx="2724150" cy="481012"/>
          </a:xfrm>
          <a:prstGeom prst="rect">
            <a:avLst/>
          </a:prstGeom>
          <a:solidFill>
            <a:srgbClr val="9E9A8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spcBef>
                <a:spcPct val="0"/>
              </a:spcBef>
              <a:spcAft>
                <a:spcPct val="0"/>
              </a:spcAft>
            </a:pPr>
            <a:r>
              <a:rPr lang="en-US" sz="2000" spc="-50" dirty="0" smtClean="0">
                <a:gradFill>
                  <a:gsLst>
                    <a:gs pos="0">
                      <a:srgbClr val="FFFFFF"/>
                    </a:gs>
                    <a:gs pos="100000">
                      <a:srgbClr val="FFFFFF"/>
                    </a:gs>
                  </a:gsLst>
                  <a:lin ang="5400000" scaled="0"/>
                </a:gradFill>
                <a:latin typeface="Museo Slab 500" pitchFamily="50" charset="0"/>
                <a:ea typeface="Segoe UI" pitchFamily="34" charset="0"/>
                <a:cs typeface="Segoe UI" pitchFamily="34" charset="0"/>
              </a:rPr>
              <a:t>ACT</a:t>
            </a:r>
          </a:p>
        </p:txBody>
      </p:sp>
      <p:sp>
        <p:nvSpPr>
          <p:cNvPr id="9" name="Rectangle 8"/>
          <p:cNvSpPr/>
          <p:nvPr/>
        </p:nvSpPr>
        <p:spPr bwMode="auto">
          <a:xfrm>
            <a:off x="3934883" y="4695825"/>
            <a:ext cx="2724150" cy="531495"/>
          </a:xfrm>
          <a:prstGeom prst="rect">
            <a:avLst/>
          </a:prstGeom>
          <a:solidFill>
            <a:srgbClr val="9E9A8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spcBef>
                <a:spcPct val="0"/>
              </a:spcBef>
              <a:spcAft>
                <a:spcPct val="0"/>
              </a:spcAft>
            </a:pPr>
            <a:r>
              <a:rPr lang="en-US" sz="2000" spc="-50" dirty="0" smtClean="0">
                <a:gradFill>
                  <a:gsLst>
                    <a:gs pos="0">
                      <a:srgbClr val="FFFFFF"/>
                    </a:gs>
                    <a:gs pos="100000">
                      <a:srgbClr val="FFFFFF"/>
                    </a:gs>
                  </a:gsLst>
                  <a:lin ang="5400000" scaled="0"/>
                </a:gradFill>
                <a:latin typeface="Museo Slab 500" pitchFamily="50" charset="0"/>
                <a:ea typeface="Segoe UI" pitchFamily="34" charset="0"/>
                <a:cs typeface="Segoe UI" pitchFamily="34" charset="0"/>
              </a:rPr>
              <a:t>RE-ENERGIZE</a:t>
            </a:r>
          </a:p>
        </p:txBody>
      </p:sp>
      <p:sp>
        <p:nvSpPr>
          <p:cNvPr id="10" name="Rectangle 9"/>
          <p:cNvSpPr/>
          <p:nvPr/>
        </p:nvSpPr>
        <p:spPr bwMode="auto">
          <a:xfrm>
            <a:off x="3934883" y="5553075"/>
            <a:ext cx="2724150" cy="531495"/>
          </a:xfrm>
          <a:prstGeom prst="rect">
            <a:avLst/>
          </a:prstGeom>
          <a:solidFill>
            <a:srgbClr val="9E9A8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defTabSz="914099" fontAlgn="base">
              <a:spcBef>
                <a:spcPct val="0"/>
              </a:spcBef>
              <a:spcAft>
                <a:spcPct val="0"/>
              </a:spcAft>
            </a:pPr>
            <a:r>
              <a:rPr lang="en-US" sz="2000" spc="-50" dirty="0" smtClean="0">
                <a:gradFill>
                  <a:gsLst>
                    <a:gs pos="0">
                      <a:srgbClr val="FFFFFF"/>
                    </a:gs>
                    <a:gs pos="100000">
                      <a:srgbClr val="FFFFFF"/>
                    </a:gs>
                  </a:gsLst>
                  <a:lin ang="5400000" scaled="0"/>
                </a:gradFill>
                <a:latin typeface="Museo Slab 500" pitchFamily="50" charset="0"/>
                <a:ea typeface="Segoe UI" pitchFamily="34" charset="0"/>
                <a:cs typeface="Segoe UI" pitchFamily="34" charset="0"/>
              </a:rPr>
              <a:t>CALIBRATE</a:t>
            </a:r>
          </a:p>
        </p:txBody>
      </p:sp>
      <p:grpSp>
        <p:nvGrpSpPr>
          <p:cNvPr id="6" name="Group 5"/>
          <p:cNvGrpSpPr/>
          <p:nvPr/>
        </p:nvGrpSpPr>
        <p:grpSpPr>
          <a:xfrm>
            <a:off x="2544886" y="1802010"/>
            <a:ext cx="419987" cy="4355366"/>
            <a:chOff x="2544886" y="1802010"/>
            <a:chExt cx="419987" cy="4355366"/>
          </a:xfrm>
        </p:grpSpPr>
        <p:sp>
          <p:nvSpPr>
            <p:cNvPr id="4" name="TextBox 3"/>
            <p:cNvSpPr txBox="1"/>
            <p:nvPr/>
          </p:nvSpPr>
          <p:spPr>
            <a:xfrm>
              <a:off x="2592174" y="1802010"/>
              <a:ext cx="325410" cy="677108"/>
            </a:xfrm>
            <a:prstGeom prst="rect">
              <a:avLst/>
            </a:prstGeom>
            <a:noFill/>
          </p:spPr>
          <p:txBody>
            <a:bodyPr wrap="none" lIns="0" tIns="0" rIns="0" bIns="0" rtlCol="0">
              <a:spAutoFit/>
            </a:bodyPr>
            <a:lstStyle/>
            <a:p>
              <a:r>
                <a:rPr lang="en-US" sz="4400" dirty="0" smtClean="0">
                  <a:solidFill>
                    <a:srgbClr val="295A65"/>
                  </a:solidFill>
                  <a:latin typeface="Museo Slab 500" pitchFamily="50" charset="0"/>
                </a:rPr>
                <a:t>S</a:t>
              </a:r>
            </a:p>
          </p:txBody>
        </p:sp>
        <p:sp>
          <p:nvSpPr>
            <p:cNvPr id="11" name="TextBox 10"/>
            <p:cNvSpPr txBox="1"/>
            <p:nvPr/>
          </p:nvSpPr>
          <p:spPr>
            <a:xfrm>
              <a:off x="2570534" y="2742783"/>
              <a:ext cx="368691" cy="677108"/>
            </a:xfrm>
            <a:prstGeom prst="rect">
              <a:avLst/>
            </a:prstGeom>
            <a:noFill/>
          </p:spPr>
          <p:txBody>
            <a:bodyPr wrap="none" lIns="0" tIns="0" rIns="0" bIns="0" rtlCol="0">
              <a:spAutoFit/>
            </a:bodyPr>
            <a:lstStyle/>
            <a:p>
              <a:r>
                <a:rPr lang="en-US" sz="4400" dirty="0" smtClean="0">
                  <a:solidFill>
                    <a:srgbClr val="295A65"/>
                  </a:solidFill>
                  <a:latin typeface="Museo Slab 500" pitchFamily="50" charset="0"/>
                </a:rPr>
                <a:t>P</a:t>
              </a:r>
            </a:p>
          </p:txBody>
        </p:sp>
        <p:sp>
          <p:nvSpPr>
            <p:cNvPr id="12" name="TextBox 11"/>
            <p:cNvSpPr txBox="1"/>
            <p:nvPr/>
          </p:nvSpPr>
          <p:spPr>
            <a:xfrm>
              <a:off x="2551298" y="3647658"/>
              <a:ext cx="407163" cy="677108"/>
            </a:xfrm>
            <a:prstGeom prst="rect">
              <a:avLst/>
            </a:prstGeom>
            <a:noFill/>
          </p:spPr>
          <p:txBody>
            <a:bodyPr wrap="none" lIns="0" tIns="0" rIns="0" bIns="0" rtlCol="0">
              <a:spAutoFit/>
            </a:bodyPr>
            <a:lstStyle/>
            <a:p>
              <a:r>
                <a:rPr lang="en-US" sz="4400" dirty="0" smtClean="0">
                  <a:solidFill>
                    <a:srgbClr val="295A65"/>
                  </a:solidFill>
                  <a:latin typeface="Museo Slab 500" pitchFamily="50" charset="0"/>
                </a:rPr>
                <a:t>A</a:t>
              </a:r>
            </a:p>
          </p:txBody>
        </p:sp>
        <p:sp>
          <p:nvSpPr>
            <p:cNvPr id="13" name="TextBox 12"/>
            <p:cNvSpPr txBox="1"/>
            <p:nvPr/>
          </p:nvSpPr>
          <p:spPr>
            <a:xfrm>
              <a:off x="2556908" y="4623018"/>
              <a:ext cx="395942" cy="677108"/>
            </a:xfrm>
            <a:prstGeom prst="rect">
              <a:avLst/>
            </a:prstGeom>
            <a:noFill/>
          </p:spPr>
          <p:txBody>
            <a:bodyPr wrap="none" lIns="0" tIns="0" rIns="0" bIns="0" rtlCol="0">
              <a:spAutoFit/>
            </a:bodyPr>
            <a:lstStyle/>
            <a:p>
              <a:r>
                <a:rPr lang="en-US" sz="4400" dirty="0" smtClean="0">
                  <a:solidFill>
                    <a:srgbClr val="295A65"/>
                  </a:solidFill>
                  <a:latin typeface="Museo Slab 500" pitchFamily="50" charset="0"/>
                </a:rPr>
                <a:t>R</a:t>
              </a:r>
            </a:p>
          </p:txBody>
        </p:sp>
        <p:sp>
          <p:nvSpPr>
            <p:cNvPr id="15" name="TextBox 14"/>
            <p:cNvSpPr txBox="1"/>
            <p:nvPr/>
          </p:nvSpPr>
          <p:spPr>
            <a:xfrm>
              <a:off x="2544886" y="5480268"/>
              <a:ext cx="419987" cy="677108"/>
            </a:xfrm>
            <a:prstGeom prst="rect">
              <a:avLst/>
            </a:prstGeom>
            <a:noFill/>
          </p:spPr>
          <p:txBody>
            <a:bodyPr wrap="none" lIns="0" tIns="0" rIns="0" bIns="0" rtlCol="0">
              <a:spAutoFit/>
            </a:bodyPr>
            <a:lstStyle/>
            <a:p>
              <a:r>
                <a:rPr lang="en-US" sz="4400" dirty="0" smtClean="0">
                  <a:solidFill>
                    <a:srgbClr val="295A65"/>
                  </a:solidFill>
                  <a:latin typeface="Museo Slab 500" pitchFamily="50" charset="0"/>
                </a:rPr>
                <a:t>C</a:t>
              </a:r>
            </a:p>
          </p:txBody>
        </p:sp>
      </p:grpSp>
      <p:pic>
        <p:nvPicPr>
          <p:cNvPr id="25" name="Picture 24"/>
          <p:cNvPicPr>
            <a:picLocks noChangeAspect="1"/>
          </p:cNvPicPr>
          <p:nvPr/>
        </p:nvPicPr>
        <p:blipFill rotWithShape="1">
          <a:blip r:embed="rId2">
            <a:extLst>
              <a:ext uri="{28A0092B-C50C-407E-A947-70E740481C1C}">
                <a14:useLocalDpi xmlns:a14="http://schemas.microsoft.com/office/drawing/2010/main" val="0"/>
              </a:ext>
            </a:extLst>
          </a:blip>
          <a:srcRect r="18333" b="6585"/>
          <a:stretch/>
        </p:blipFill>
        <p:spPr>
          <a:xfrm>
            <a:off x="6659034" y="1739702"/>
            <a:ext cx="5529791" cy="5118298"/>
          </a:xfrm>
          <a:prstGeom prst="rect">
            <a:avLst/>
          </a:prstGeom>
        </p:spPr>
      </p:pic>
      <p:sp>
        <p:nvSpPr>
          <p:cNvPr id="24" name="Rectangle 23"/>
          <p:cNvSpPr/>
          <p:nvPr/>
        </p:nvSpPr>
        <p:spPr bwMode="auto">
          <a:xfrm>
            <a:off x="9404880" y="2431493"/>
            <a:ext cx="1577445" cy="60221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ctr" anchorCtr="0" forceAA="0" compatLnSpc="1">
            <a:prstTxWarp prst="textNoShape">
              <a:avLst/>
            </a:prstTxWarp>
            <a:noAutofit/>
          </a:bodyPr>
          <a:lstStyle/>
          <a:p>
            <a:pPr algn="ctr" defTabSz="914099" fontAlgn="base">
              <a:spcBef>
                <a:spcPct val="0"/>
              </a:spcBef>
              <a:spcAft>
                <a:spcPct val="0"/>
              </a:spcAft>
            </a:pPr>
            <a:r>
              <a:rPr lang="en-US" sz="2000" spc="-50" dirty="0" smtClean="0">
                <a:gradFill>
                  <a:gsLst>
                    <a:gs pos="0">
                      <a:srgbClr val="FFFFFF"/>
                    </a:gs>
                    <a:gs pos="100000">
                      <a:srgbClr val="FFFFFF"/>
                    </a:gs>
                  </a:gsLst>
                  <a:lin ang="5400000" scaled="0"/>
                </a:gradFill>
                <a:latin typeface="Museo Slab 500" pitchFamily="50" charset="0"/>
                <a:ea typeface="Segoe UI" pitchFamily="34" charset="0"/>
                <a:cs typeface="Segoe UI" pitchFamily="34" charset="0"/>
              </a:rPr>
              <a:t>Program</a:t>
            </a:r>
          </a:p>
          <a:p>
            <a:pPr algn="ctr" defTabSz="914099" fontAlgn="base">
              <a:spcBef>
                <a:spcPct val="0"/>
              </a:spcBef>
              <a:spcAft>
                <a:spcPct val="0"/>
              </a:spcAft>
            </a:pPr>
            <a:r>
              <a:rPr lang="en-US" sz="2000" spc="-50" dirty="0" smtClean="0">
                <a:gradFill>
                  <a:gsLst>
                    <a:gs pos="0">
                      <a:srgbClr val="FFFFFF"/>
                    </a:gs>
                    <a:gs pos="100000">
                      <a:srgbClr val="FFFFFF"/>
                    </a:gs>
                  </a:gsLst>
                  <a:lin ang="5400000" scaled="0"/>
                </a:gradFill>
                <a:latin typeface="Museo Slab 500" pitchFamily="50" charset="0"/>
                <a:ea typeface="Segoe UI" pitchFamily="34" charset="0"/>
                <a:cs typeface="Segoe UI" pitchFamily="34" charset="0"/>
              </a:rPr>
              <a:t>Success</a:t>
            </a:r>
          </a:p>
        </p:txBody>
      </p:sp>
      <p:sp>
        <p:nvSpPr>
          <p:cNvPr id="27" name="Rectangle 26"/>
          <p:cNvSpPr/>
          <p:nvPr/>
        </p:nvSpPr>
        <p:spPr bwMode="auto">
          <a:xfrm>
            <a:off x="10101532" y="1250830"/>
            <a:ext cx="1406106" cy="396815"/>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r>
              <a:rPr lang="en-US" spc="-5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blue</a:t>
            </a:r>
            <a:endParaRPr lang="en-US" spc="-5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2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372851" y="417541"/>
            <a:ext cx="511148" cy="5111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7447700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8" grpId="0" animBg="1"/>
      <p:bldP spid="9" grpId="0" animBg="1"/>
      <p:bldP spid="1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bwMode="auto">
          <a:xfrm>
            <a:off x="0" y="0"/>
            <a:ext cx="12188825" cy="6858000"/>
          </a:xfrm>
          <a:prstGeom prst="rect">
            <a:avLst/>
          </a:prstGeom>
          <a:gradFill flip="none" rotWithShape="1">
            <a:gsLst>
              <a:gs pos="0">
                <a:srgbClr val="A7A394"/>
              </a:gs>
              <a:gs pos="100000">
                <a:srgbClr val="C8C3B0"/>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 name="Title 1"/>
          <p:cNvSpPr>
            <a:spLocks noGrp="1"/>
          </p:cNvSpPr>
          <p:nvPr>
            <p:ph type="title"/>
          </p:nvPr>
        </p:nvSpPr>
        <p:spPr>
          <a:xfrm>
            <a:off x="519173" y="424631"/>
            <a:ext cx="11149013" cy="553998"/>
          </a:xfrm>
        </p:spPr>
        <p:txBody>
          <a:bodyPr/>
          <a:lstStyle/>
          <a:p>
            <a:r>
              <a:rPr lang="en-US" sz="4000" spc="0" dirty="0" smtClean="0">
                <a:solidFill>
                  <a:schemeClr val="bg1"/>
                </a:solidFill>
                <a:latin typeface="Museo Slab 300" pitchFamily="50" charset="0"/>
              </a:rPr>
              <a:t>Igniting loyalty at T-Mobile</a:t>
            </a:r>
            <a:endParaRPr lang="en-US" sz="4000" spc="0" dirty="0">
              <a:solidFill>
                <a:schemeClr val="bg1"/>
              </a:solidFill>
              <a:latin typeface="Museo Slab 300" pitchFamily="50" charset="0"/>
            </a:endParaRPr>
          </a:p>
        </p:txBody>
      </p:sp>
      <p:sp>
        <p:nvSpPr>
          <p:cNvPr id="6" name="TextBox 5"/>
          <p:cNvSpPr txBox="1"/>
          <p:nvPr/>
        </p:nvSpPr>
        <p:spPr>
          <a:xfrm>
            <a:off x="525435" y="1214629"/>
            <a:ext cx="8585908" cy="369332"/>
          </a:xfrm>
          <a:prstGeom prst="rect">
            <a:avLst/>
          </a:prstGeom>
          <a:noFill/>
        </p:spPr>
        <p:txBody>
          <a:bodyPr wrap="square" lIns="0" tIns="0" rIns="0" bIns="0" rtlCol="0">
            <a:spAutoFit/>
          </a:bodyPr>
          <a:lstStyle/>
          <a:p>
            <a:r>
              <a:rPr lang="en-US" sz="2400" dirty="0">
                <a:solidFill>
                  <a:srgbClr val="295A65"/>
                </a:solidFill>
                <a:latin typeface="Museo Slab 500" pitchFamily="50" charset="0"/>
              </a:rPr>
              <a:t>How we helped one client get </a:t>
            </a:r>
            <a:r>
              <a:rPr lang="en-US" sz="2400" dirty="0" smtClean="0">
                <a:solidFill>
                  <a:srgbClr val="295A65"/>
                </a:solidFill>
                <a:latin typeface="Museo Slab 500" pitchFamily="50" charset="0"/>
              </a:rPr>
              <a:t>to where </a:t>
            </a:r>
            <a:r>
              <a:rPr lang="en-US" sz="2400" dirty="0">
                <a:solidFill>
                  <a:srgbClr val="295A65"/>
                </a:solidFill>
                <a:latin typeface="Museo Slab 500" pitchFamily="50" charset="0"/>
              </a:rPr>
              <a:t>they wanted to </a:t>
            </a:r>
            <a:r>
              <a:rPr lang="en-US" sz="2400" dirty="0" smtClean="0">
                <a:solidFill>
                  <a:srgbClr val="295A65"/>
                </a:solidFill>
                <a:latin typeface="Museo Slab 500" pitchFamily="50" charset="0"/>
              </a:rPr>
              <a:t>go</a:t>
            </a:r>
            <a:endParaRPr lang="en-US" dirty="0" smtClean="0">
              <a:solidFill>
                <a:srgbClr val="295A65"/>
              </a:solidFill>
              <a:latin typeface="Museo Slab 500" pitchFamily="50" charset="0"/>
            </a:endParaRPr>
          </a:p>
        </p:txBody>
      </p:sp>
      <p:sp>
        <p:nvSpPr>
          <p:cNvPr id="4" name="Rectangle 3"/>
          <p:cNvSpPr/>
          <p:nvPr/>
        </p:nvSpPr>
        <p:spPr bwMode="auto">
          <a:xfrm>
            <a:off x="9486900" y="2036702"/>
            <a:ext cx="2171700" cy="411646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t" anchorCtr="0" forceAA="0" compatLnSpc="1">
            <a:prstTxWarp prst="textNoShape">
              <a:avLst/>
            </a:prstTxWarp>
            <a:noAutofit/>
          </a:bodyPr>
          <a:lstStyle/>
          <a:p>
            <a:pPr defTabSz="914099" fontAlgn="base">
              <a:spcBef>
                <a:spcPct val="0"/>
              </a:spcBef>
              <a:spcAft>
                <a:spcPct val="0"/>
              </a:spcAft>
            </a:pPr>
            <a:r>
              <a:rPr lang="en-US" i="1" dirty="0" smtClean="0">
                <a:solidFill>
                  <a:srgbClr val="575447"/>
                </a:solidFill>
              </a:rPr>
              <a:t>“</a:t>
            </a:r>
            <a:r>
              <a:rPr lang="en-US" i="1" dirty="0" smtClean="0">
                <a:solidFill>
                  <a:srgbClr val="48453A"/>
                </a:solidFill>
              </a:rPr>
              <a:t>To </a:t>
            </a:r>
            <a:r>
              <a:rPr lang="en-US" i="1" dirty="0">
                <a:solidFill>
                  <a:srgbClr val="48453A"/>
                </a:solidFill>
              </a:rPr>
              <a:t>get our Coverage message out there, we had to get creative</a:t>
            </a:r>
            <a:r>
              <a:rPr lang="en-US" i="1" dirty="0" smtClean="0">
                <a:solidFill>
                  <a:srgbClr val="48453A"/>
                </a:solidFill>
              </a:rPr>
              <a:t>.”</a:t>
            </a:r>
          </a:p>
          <a:p>
            <a:pPr defTabSz="914099" fontAlgn="base">
              <a:spcBef>
                <a:spcPct val="0"/>
              </a:spcBef>
              <a:spcAft>
                <a:spcPct val="0"/>
              </a:spcAft>
            </a:pPr>
            <a:endParaRPr lang="en-US" i="1" spc="-50" dirty="0" smtClean="0">
              <a:solidFill>
                <a:schemeClr val="bg1"/>
              </a:solidFill>
              <a:latin typeface="Segoe UI" pitchFamily="34" charset="0"/>
              <a:ea typeface="Segoe UI" pitchFamily="34" charset="0"/>
              <a:cs typeface="Segoe UI" pitchFamily="34" charset="0"/>
            </a:endParaRPr>
          </a:p>
          <a:p>
            <a:pPr defTabSz="914099" fontAlgn="base">
              <a:spcBef>
                <a:spcPct val="0"/>
              </a:spcBef>
              <a:spcAft>
                <a:spcPct val="0"/>
              </a:spcAft>
            </a:pPr>
            <a:r>
              <a:rPr lang="en-US" sz="1400" b="1" dirty="0">
                <a:solidFill>
                  <a:srgbClr val="295A65"/>
                </a:solidFill>
                <a:latin typeface="Museo Slab 500" pitchFamily="50" charset="0"/>
                <a:ea typeface="Segoe UI" pitchFamily="34" charset="0"/>
                <a:cs typeface="Segoe UI" pitchFamily="34" charset="0"/>
              </a:rPr>
              <a:t>Jessica Prince, Program Manager, </a:t>
            </a:r>
            <a:endParaRPr lang="en-US" sz="1400" b="1" dirty="0" smtClean="0">
              <a:solidFill>
                <a:srgbClr val="295A65"/>
              </a:solidFill>
              <a:latin typeface="Museo Slab 500" pitchFamily="50" charset="0"/>
              <a:ea typeface="Segoe UI" pitchFamily="34" charset="0"/>
              <a:cs typeface="Segoe UI" pitchFamily="34" charset="0"/>
            </a:endParaRPr>
          </a:p>
          <a:p>
            <a:pPr defTabSz="914099" fontAlgn="base">
              <a:spcBef>
                <a:spcPct val="0"/>
              </a:spcBef>
              <a:spcAft>
                <a:spcPct val="0"/>
              </a:spcAft>
            </a:pPr>
            <a:r>
              <a:rPr lang="en-US" sz="1400" b="1" dirty="0" smtClean="0">
                <a:solidFill>
                  <a:srgbClr val="295A65"/>
                </a:solidFill>
                <a:latin typeface="Museo Slab 500" pitchFamily="50" charset="0"/>
                <a:ea typeface="Segoe UI" pitchFamily="34" charset="0"/>
                <a:cs typeface="Segoe UI" pitchFamily="34" charset="0"/>
              </a:rPr>
              <a:t>T-Mobile</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5435" y="2050611"/>
            <a:ext cx="8585908" cy="4108683"/>
          </a:xfrm>
          <a:prstGeom prst="rect">
            <a:avLst/>
          </a:prstGeom>
          <a:effectLst>
            <a:outerShdw blurRad="50800" dist="38100" dir="5400000" algn="t" rotWithShape="0">
              <a:prstClr val="black">
                <a:alpha val="40000"/>
              </a:prstClr>
            </a:outerShdw>
          </a:effectLst>
        </p:spPr>
      </p:pic>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372851" y="417541"/>
            <a:ext cx="511148" cy="5111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09549467"/>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bwMode="auto">
          <a:xfrm>
            <a:off x="0" y="0"/>
            <a:ext cx="12188825" cy="6858000"/>
          </a:xfrm>
          <a:prstGeom prst="rect">
            <a:avLst/>
          </a:prstGeom>
          <a:gradFill flip="none" rotWithShape="1">
            <a:gsLst>
              <a:gs pos="0">
                <a:srgbClr val="A7A394"/>
              </a:gs>
              <a:gs pos="100000">
                <a:srgbClr val="C8C3B0"/>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13" name="Picture 1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1495785"/>
            <a:ext cx="3585795" cy="1039225"/>
          </a:xfrm>
          <a:prstGeom prst="rect">
            <a:avLst/>
          </a:prstGeom>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372851" y="6075391"/>
            <a:ext cx="511148" cy="5111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TextBox 10"/>
          <p:cNvSpPr txBox="1"/>
          <p:nvPr/>
        </p:nvSpPr>
        <p:spPr>
          <a:xfrm>
            <a:off x="525436" y="2814829"/>
            <a:ext cx="5503889" cy="1962076"/>
          </a:xfrm>
          <a:prstGeom prst="rect">
            <a:avLst/>
          </a:prstGeom>
          <a:noFill/>
        </p:spPr>
        <p:txBody>
          <a:bodyPr wrap="square" lIns="0" tIns="0" rIns="0" bIns="0" rtlCol="0">
            <a:spAutoFit/>
          </a:bodyPr>
          <a:lstStyle/>
          <a:p>
            <a:r>
              <a:rPr lang="en-US" sz="2400" dirty="0" smtClean="0">
                <a:solidFill>
                  <a:srgbClr val="295A65"/>
                </a:solidFill>
                <a:latin typeface="Museo Slab 500" pitchFamily="50" charset="0"/>
              </a:rPr>
              <a:t>Why Ignition Point?</a:t>
            </a:r>
            <a:endParaRPr lang="en-US" sz="2400" dirty="0">
              <a:solidFill>
                <a:srgbClr val="295A65"/>
              </a:solidFill>
              <a:latin typeface="Museo Slab 500" pitchFamily="50" charset="0"/>
            </a:endParaRPr>
          </a:p>
          <a:p>
            <a:endParaRPr lang="en-US" dirty="0">
              <a:solidFill>
                <a:srgbClr val="557836"/>
              </a:solidFill>
              <a:latin typeface="Museo Slab 100" pitchFamily="50" charset="0"/>
            </a:endParaRPr>
          </a:p>
          <a:p>
            <a:pPr marL="285750" indent="-285750">
              <a:lnSpc>
                <a:spcPct val="150000"/>
              </a:lnSpc>
              <a:buFont typeface="Arial" pitchFamily="34" charset="0"/>
              <a:buChar char="•"/>
            </a:pPr>
            <a:r>
              <a:rPr lang="en-US" sz="1900" dirty="0" smtClean="0">
                <a:solidFill>
                  <a:srgbClr val="575447"/>
                </a:solidFill>
                <a:latin typeface="Museo Slab 500" pitchFamily="50" charset="0"/>
              </a:rPr>
              <a:t>Programmatic Execution</a:t>
            </a:r>
            <a:r>
              <a:rPr lang="en-US" sz="1900" dirty="0" smtClean="0">
                <a:solidFill>
                  <a:srgbClr val="575447"/>
                </a:solidFill>
                <a:latin typeface="Museo Slab 100" pitchFamily="50" charset="0"/>
              </a:rPr>
              <a:t> = Results</a:t>
            </a:r>
          </a:p>
          <a:p>
            <a:pPr marL="285750" indent="-285750">
              <a:lnSpc>
                <a:spcPct val="150000"/>
              </a:lnSpc>
              <a:buFont typeface="Arial" pitchFamily="34" charset="0"/>
              <a:buChar char="•"/>
            </a:pPr>
            <a:r>
              <a:rPr lang="en-US" sz="1900" dirty="0" smtClean="0">
                <a:solidFill>
                  <a:srgbClr val="575447"/>
                </a:solidFill>
                <a:latin typeface="Museo Slab 500" pitchFamily="50" charset="0"/>
              </a:rPr>
              <a:t>Leadership Development</a:t>
            </a:r>
            <a:r>
              <a:rPr lang="en-US" sz="1900" dirty="0" smtClean="0">
                <a:solidFill>
                  <a:srgbClr val="575447"/>
                </a:solidFill>
                <a:latin typeface="Museo Slab 100" pitchFamily="50" charset="0"/>
              </a:rPr>
              <a:t> = Sustainability</a:t>
            </a:r>
          </a:p>
          <a:p>
            <a:pPr marL="285750" indent="-285750">
              <a:lnSpc>
                <a:spcPct val="150000"/>
              </a:lnSpc>
              <a:buFont typeface="Arial" pitchFamily="34" charset="0"/>
              <a:buChar char="•"/>
            </a:pPr>
            <a:r>
              <a:rPr lang="en-US" sz="1900" dirty="0" smtClean="0">
                <a:solidFill>
                  <a:srgbClr val="575447"/>
                </a:solidFill>
                <a:latin typeface="Museo Slab 500" pitchFamily="50" charset="0"/>
              </a:rPr>
              <a:t>Real-World Experience</a:t>
            </a:r>
            <a:r>
              <a:rPr lang="en-US" sz="1900" dirty="0" smtClean="0">
                <a:solidFill>
                  <a:srgbClr val="575447"/>
                </a:solidFill>
                <a:latin typeface="Museo Slab 100" pitchFamily="50" charset="0"/>
              </a:rPr>
              <a:t> = Expertise</a:t>
            </a:r>
            <a:endParaRPr lang="en-US" sz="1900" dirty="0">
              <a:solidFill>
                <a:srgbClr val="575447"/>
              </a:solidFill>
              <a:latin typeface="Museo Slab 100" pitchFamily="50" charset="0"/>
            </a:endParaRPr>
          </a:p>
        </p:txBody>
      </p:sp>
      <p:pic>
        <p:nvPicPr>
          <p:cNvPr id="12" name="Picture 11"/>
          <p:cNvPicPr>
            <a:picLocks noChangeAspect="1"/>
          </p:cNvPicPr>
          <p:nvPr/>
        </p:nvPicPr>
        <p:blipFill rotWithShape="1">
          <a:blip r:embed="rId5" cstate="screen">
            <a:extLst>
              <a:ext uri="{28A0092B-C50C-407E-A947-70E740481C1C}">
                <a14:useLocalDpi xmlns:a14="http://schemas.microsoft.com/office/drawing/2010/main"/>
              </a:ext>
            </a:extLst>
          </a:blip>
          <a:srcRect l="27290" r="8714"/>
          <a:stretch/>
        </p:blipFill>
        <p:spPr>
          <a:xfrm>
            <a:off x="7015135" y="1"/>
            <a:ext cx="5173148" cy="6858000"/>
          </a:xfrm>
          <a:prstGeom prst="rect">
            <a:avLst/>
          </a:prstGeom>
        </p:spPr>
      </p:pic>
    </p:spTree>
    <p:extLst>
      <p:ext uri="{BB962C8B-B14F-4D97-AF65-F5344CB8AC3E}">
        <p14:creationId xmlns:p14="http://schemas.microsoft.com/office/powerpoint/2010/main" val="22878087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bwMode="auto">
          <a:xfrm>
            <a:off x="0" y="0"/>
            <a:ext cx="12188825" cy="6858000"/>
          </a:xfrm>
          <a:prstGeom prst="rect">
            <a:avLst/>
          </a:prstGeom>
          <a:gradFill flip="none" rotWithShape="1">
            <a:gsLst>
              <a:gs pos="0">
                <a:srgbClr val="A7A394"/>
              </a:gs>
              <a:gs pos="100000">
                <a:srgbClr val="C8C3B0"/>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1" name="Title 1"/>
          <p:cNvSpPr txBox="1">
            <a:spLocks/>
          </p:cNvSpPr>
          <p:nvPr/>
        </p:nvSpPr>
        <p:spPr>
          <a:xfrm>
            <a:off x="4478423" y="1779026"/>
            <a:ext cx="4606331" cy="747897"/>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a:lstStyle>
          <a:p>
            <a:r>
              <a:rPr lang="en-US" dirty="0" smtClean="0">
                <a:solidFill>
                  <a:srgbClr val="295A65"/>
                </a:solidFill>
                <a:latin typeface="Museo Slab 300" pitchFamily="50" charset="0"/>
              </a:rPr>
              <a:t>Thank you!</a:t>
            </a:r>
            <a:endParaRPr lang="en-US" dirty="0">
              <a:solidFill>
                <a:srgbClr val="295A65"/>
              </a:solidFill>
              <a:latin typeface="Museo Slab 300" pitchFamily="50" charset="0"/>
            </a:endParaRPr>
          </a:p>
        </p:txBody>
      </p:sp>
      <p:pic>
        <p:nvPicPr>
          <p:cNvPr id="13" name="Picture 1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1495785"/>
            <a:ext cx="3585795" cy="1039225"/>
          </a:xfrm>
          <a:prstGeom prst="rect">
            <a:avLst/>
          </a:prstGeom>
        </p:spPr>
      </p:pic>
      <p:sp>
        <p:nvSpPr>
          <p:cNvPr id="7" name="Text Box 3"/>
          <p:cNvSpPr txBox="1">
            <a:spLocks noChangeArrowheads="1"/>
          </p:cNvSpPr>
          <p:nvPr/>
        </p:nvSpPr>
        <p:spPr bwMode="blackWhite">
          <a:xfrm>
            <a:off x="273056" y="6079038"/>
            <a:ext cx="10974388" cy="618455"/>
          </a:xfrm>
          <a:prstGeom prst="rect">
            <a:avLst/>
          </a:prstGeom>
          <a:noFill/>
          <a:ln w="12700">
            <a:noFill/>
            <a:miter lim="800000"/>
            <a:headEnd type="none" w="sm" len="sm"/>
            <a:tailEnd type="none" w="sm" len="sm"/>
          </a:ln>
          <a:effectLst/>
        </p:spPr>
        <p:txBody>
          <a:bodyPr vert="horz" wrap="square" lIns="182772" tIns="146217" rIns="182772" bIns="146217" numCol="1" anchor="t" anchorCtr="0" compatLnSpc="1">
            <a:prstTxWarp prst="textNoShape">
              <a:avLst/>
            </a:prstTxWarp>
            <a:spAutoFit/>
          </a:bodyPr>
          <a:lstStyle/>
          <a:p>
            <a:pPr defTabSz="931742" eaLnBrk="0" hangingPunct="0"/>
            <a:r>
              <a:rPr lang="en-US" sz="700" dirty="0">
                <a:solidFill>
                  <a:srgbClr val="48453A"/>
                </a:solidFill>
                <a:cs typeface="Segoe UI" pitchFamily="34" charset="0"/>
              </a:rPr>
              <a:t>© 2013 </a:t>
            </a:r>
            <a:r>
              <a:rPr lang="en-US" sz="700" dirty="0" smtClean="0">
                <a:solidFill>
                  <a:srgbClr val="48453A"/>
                </a:solidFill>
                <a:cs typeface="Segoe UI" pitchFamily="34" charset="0"/>
              </a:rPr>
              <a:t>Ignition Point Consulting (IPC). </a:t>
            </a:r>
            <a:r>
              <a:rPr lang="en-US" sz="700" dirty="0">
                <a:solidFill>
                  <a:srgbClr val="48453A"/>
                </a:solidFill>
                <a:cs typeface="Segoe UI" pitchFamily="34" charset="0"/>
              </a:rPr>
              <a:t>All rights reserved. </a:t>
            </a:r>
            <a:endParaRPr lang="en-US" sz="700" dirty="0" smtClean="0">
              <a:solidFill>
                <a:srgbClr val="48453A"/>
              </a:solidFill>
              <a:cs typeface="Segoe UI" pitchFamily="34" charset="0"/>
            </a:endParaRPr>
          </a:p>
          <a:p>
            <a:pPr defTabSz="931742" eaLnBrk="0" hangingPunct="0"/>
            <a:r>
              <a:rPr lang="en-US" sz="700" dirty="0" smtClean="0">
                <a:solidFill>
                  <a:srgbClr val="48453A"/>
                </a:solidFill>
                <a:cs typeface="Segoe UI" pitchFamily="34" charset="0"/>
              </a:rPr>
              <a:t>The </a:t>
            </a:r>
            <a:r>
              <a:rPr lang="en-US" sz="700" dirty="0">
                <a:solidFill>
                  <a:srgbClr val="48453A"/>
                </a:solidFill>
                <a:cs typeface="Segoe UI" pitchFamily="34" charset="0"/>
              </a:rPr>
              <a:t>information herein is for informational purposes only and represents the current view of </a:t>
            </a:r>
            <a:r>
              <a:rPr lang="en-US" sz="700" dirty="0" smtClean="0">
                <a:solidFill>
                  <a:srgbClr val="48453A"/>
                </a:solidFill>
                <a:cs typeface="Segoe UI" pitchFamily="34" charset="0"/>
              </a:rPr>
              <a:t>IPC as </a:t>
            </a:r>
            <a:r>
              <a:rPr lang="en-US" sz="700" dirty="0">
                <a:solidFill>
                  <a:srgbClr val="48453A"/>
                </a:solidFill>
                <a:cs typeface="Segoe UI" pitchFamily="34" charset="0"/>
              </a:rPr>
              <a:t>of the date of this presentation.  Because </a:t>
            </a:r>
            <a:r>
              <a:rPr lang="en-US" sz="700" dirty="0" smtClean="0">
                <a:solidFill>
                  <a:srgbClr val="48453A"/>
                </a:solidFill>
                <a:cs typeface="Segoe UI" pitchFamily="34" charset="0"/>
              </a:rPr>
              <a:t> IPC must </a:t>
            </a:r>
            <a:r>
              <a:rPr lang="en-US" sz="700" dirty="0">
                <a:solidFill>
                  <a:srgbClr val="48453A"/>
                </a:solidFill>
                <a:cs typeface="Segoe UI" pitchFamily="34" charset="0"/>
              </a:rPr>
              <a:t>respond to changing market conditions, it should not be interpreted to be a commitment on the part of </a:t>
            </a:r>
            <a:r>
              <a:rPr lang="en-US" sz="700" dirty="0" smtClean="0">
                <a:solidFill>
                  <a:srgbClr val="48453A"/>
                </a:solidFill>
                <a:cs typeface="Segoe UI" pitchFamily="34" charset="0"/>
              </a:rPr>
              <a:t>IPC, </a:t>
            </a:r>
            <a:r>
              <a:rPr lang="en-US" sz="700" dirty="0">
                <a:solidFill>
                  <a:srgbClr val="48453A"/>
                </a:solidFill>
                <a:cs typeface="Segoe UI" pitchFamily="34" charset="0"/>
              </a:rPr>
              <a:t>and </a:t>
            </a:r>
            <a:r>
              <a:rPr lang="en-US" sz="700" dirty="0" smtClean="0">
                <a:solidFill>
                  <a:srgbClr val="48453A"/>
                </a:solidFill>
                <a:cs typeface="Segoe UI" pitchFamily="34" charset="0"/>
              </a:rPr>
              <a:t> IPC cannot </a:t>
            </a:r>
            <a:r>
              <a:rPr lang="en-US" sz="700" dirty="0">
                <a:solidFill>
                  <a:srgbClr val="48453A"/>
                </a:solidFill>
                <a:cs typeface="Segoe UI" pitchFamily="34" charset="0"/>
              </a:rPr>
              <a:t>guarantee the accuracy of any information provided after the date of this presentation.  </a:t>
            </a:r>
            <a:r>
              <a:rPr lang="en-US" sz="700" dirty="0" smtClean="0">
                <a:solidFill>
                  <a:srgbClr val="48453A"/>
                </a:solidFill>
                <a:cs typeface="Segoe UI" pitchFamily="34" charset="0"/>
              </a:rPr>
              <a:t>IPC MAKES </a:t>
            </a:r>
            <a:r>
              <a:rPr lang="en-US" sz="700" dirty="0">
                <a:solidFill>
                  <a:srgbClr val="48453A"/>
                </a:solidFill>
                <a:cs typeface="Segoe UI" pitchFamily="34" charset="0"/>
              </a:rPr>
              <a:t>NO WARRANTIES, EXPRESS, IMPLIED OR STATUTORY, AS TO THE INFORMATION IN THIS PRESENTATION.</a:t>
            </a:r>
          </a:p>
        </p:txBody>
      </p:sp>
    </p:spTree>
    <p:extLst>
      <p:ext uri="{BB962C8B-B14F-4D97-AF65-F5344CB8AC3E}">
        <p14:creationId xmlns:p14="http://schemas.microsoft.com/office/powerpoint/2010/main" val="22851032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nancy' presentation">
  <a:themeElements>
    <a:clrScheme name="Microsoft Colors">
      <a:dk1>
        <a:srgbClr val="000000"/>
      </a:dk1>
      <a:lt1>
        <a:srgbClr val="FFFFFF"/>
      </a:lt1>
      <a:dk2>
        <a:srgbClr val="3F3F3F"/>
      </a:dk2>
      <a:lt2>
        <a:srgbClr val="F2F2F2"/>
      </a:lt2>
      <a:accent1>
        <a:srgbClr val="00AEEF"/>
      </a:accent1>
      <a:accent2>
        <a:srgbClr val="8CC600"/>
      </a:accent2>
      <a:accent3>
        <a:srgbClr val="FF8A00"/>
      </a:accent3>
      <a:accent4>
        <a:srgbClr val="FF0097"/>
      </a:accent4>
      <a:accent5>
        <a:srgbClr val="0071BC"/>
      </a:accent5>
      <a:accent6>
        <a:srgbClr val="910091"/>
      </a:accent6>
      <a:hlink>
        <a:srgbClr val="0070C0"/>
      </a:hlink>
      <a:folHlink>
        <a:srgbClr val="0071BC"/>
      </a:folHlink>
    </a:clrScheme>
    <a:fontScheme name="Microsoft Corporate Font">
      <a:majorFont>
        <a:latin typeface="Segoe UI Light"/>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defRPr>
        </a:defPPr>
      </a:lstStyle>
    </a:txDef>
  </a:objectDefaults>
  <a:extraClrSchemeLst/>
</a:theme>
</file>

<file path=ppt/theme/theme2.xml><?xml version="1.0" encoding="utf-8"?>
<a:theme xmlns:a="http://schemas.openxmlformats.org/drawingml/2006/main" name="Metro Template Colored Titles Segoe UI 16x9">
  <a:themeElements>
    <a:clrScheme name="Microsoft Colors">
      <a:dk1>
        <a:srgbClr val="000000"/>
      </a:dk1>
      <a:lt1>
        <a:srgbClr val="FFFFFF"/>
      </a:lt1>
      <a:dk2>
        <a:srgbClr val="3F3F3F"/>
      </a:dk2>
      <a:lt2>
        <a:srgbClr val="F2F2F2"/>
      </a:lt2>
      <a:accent1>
        <a:srgbClr val="00AEEF"/>
      </a:accent1>
      <a:accent2>
        <a:srgbClr val="8CC600"/>
      </a:accent2>
      <a:accent3>
        <a:srgbClr val="FF8A00"/>
      </a:accent3>
      <a:accent4>
        <a:srgbClr val="FF0097"/>
      </a:accent4>
      <a:accent5>
        <a:srgbClr val="0071BC"/>
      </a:accent5>
      <a:accent6>
        <a:srgbClr val="910091"/>
      </a:accent6>
      <a:hlink>
        <a:srgbClr val="0070C0"/>
      </a:hlink>
      <a:folHlink>
        <a:srgbClr val="0071BC"/>
      </a:folHlink>
    </a:clrScheme>
    <a:fontScheme name="Microsoft Corporate Font">
      <a:majorFont>
        <a:latin typeface="Segoe UI Light"/>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gs>
                <a:gs pos="86000">
                  <a:schemeClr val="tx1"/>
                </a:gs>
              </a:gsLst>
              <a:lin ang="5400000" scaled="0"/>
            </a:gradFill>
            <a:latin typeface="Segoe UI Light" pitchFamily="34" charset="0"/>
          </a:defRPr>
        </a:defPPr>
      </a:lstStyle>
    </a:txDef>
  </a:objectDefaults>
  <a:extraClrSchemeLst/>
</a:theme>
</file>

<file path=ppt/theme/theme3.xml><?xml version="1.0" encoding="utf-8"?>
<a:theme xmlns:a="http://schemas.openxmlformats.org/drawingml/2006/main" name="2_Industry_EDU_Full_v03">
  <a:themeElements>
    <a:clrScheme name="Experience the Difference">
      <a:dk1>
        <a:srgbClr val="000000"/>
      </a:dk1>
      <a:lt1>
        <a:srgbClr val="FFFFFF"/>
      </a:lt1>
      <a:dk2>
        <a:srgbClr val="525051"/>
      </a:dk2>
      <a:lt2>
        <a:srgbClr val="A1A1A1"/>
      </a:lt2>
      <a:accent1>
        <a:srgbClr val="EB7C00"/>
      </a:accent1>
      <a:accent2>
        <a:srgbClr val="FFC211"/>
      </a:accent2>
      <a:accent3>
        <a:srgbClr val="002775"/>
      </a:accent3>
      <a:accent4>
        <a:srgbClr val="557EB9"/>
      </a:accent4>
      <a:accent5>
        <a:srgbClr val="6BBD46"/>
      </a:accent5>
      <a:accent6>
        <a:srgbClr val="C8013B"/>
      </a:accent6>
      <a:hlink>
        <a:srgbClr val="00B0F0"/>
      </a:hlink>
      <a:folHlink>
        <a:srgbClr val="525051"/>
      </a:folHlink>
    </a:clrScheme>
    <a:fontScheme name="Segoe UI">
      <a:majorFont>
        <a:latin typeface="Segoe UI"/>
        <a:ea typeface=""/>
        <a:cs typeface=""/>
      </a:majorFont>
      <a:minorFont>
        <a:latin typeface="Segoe UI"/>
        <a:ea typeface=""/>
        <a:cs typeface=""/>
      </a:minorFont>
    </a:fontScheme>
    <a:fmtScheme name="Foundry">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headEnd type="none" w="med" len="med"/>
          <a:tailEnd type="none" w="med" len="med"/>
        </a:ln>
        <a:effectLst>
          <a:outerShdw blurRad="40005" dist="22860" dir="5400000" rotWithShape="0">
            <a:srgbClr val="000000">
              <a:alpha val="35000"/>
            </a:srgbClr>
          </a:outerShdw>
        </a:effectLst>
        <a:scene3d>
          <a:camera prst="orthographicFront">
            <a:rot lat="0" lon="0" rev="0"/>
          </a:camera>
          <a:lightRig rig="threePt" dir="tl">
            <a:rot lat="0" lon="0" rev="1200000"/>
          </a:lightRig>
        </a:scene3d>
        <a:sp3d>
          <a:bevelT w="63500" h="25400"/>
        </a:sp3d>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400" dirty="0" smtClean="0">
            <a:gradFill>
              <a:gsLst>
                <a:gs pos="0">
                  <a:srgbClr val="FFFFFF"/>
                </a:gs>
                <a:gs pos="100000">
                  <a:srgbClr val="FFFFFF"/>
                </a:gs>
              </a:gsLst>
              <a:lin ang="5400000" scaled="0"/>
            </a:gradFill>
          </a:defRPr>
        </a:defPPr>
      </a:lstStyle>
      <a:style>
        <a:lnRef idx="0">
          <a:schemeClr val="accent2"/>
        </a:lnRef>
        <a:fillRef idx="3">
          <a:schemeClr val="accent2"/>
        </a:fillRef>
        <a:effectRef idx="3">
          <a:schemeClr val="accent2"/>
        </a:effectRef>
        <a:fontRef idx="minor">
          <a:schemeClr val="lt1"/>
        </a:fontRef>
      </a:style>
    </a:spDef>
    <a:txDef>
      <a:spPr>
        <a:noFill/>
      </a:spPr>
      <a:bodyPr wrap="square" lIns="0" tIns="0" rIns="0" bIns="0" rtlCol="0">
        <a:spAutoFit/>
      </a:bodyPr>
      <a:lstStyle>
        <a:defPPr>
          <a:defRPr dirty="0" err="1" smtClean="0">
            <a:gradFill>
              <a:gsLst>
                <a:gs pos="0">
                  <a:schemeClr val="tx1"/>
                </a:gs>
                <a:gs pos="86000">
                  <a:schemeClr val="tx1"/>
                </a:gs>
              </a:gsLst>
              <a:lin ang="5400000" scaled="0"/>
            </a:gradFill>
          </a:defRPr>
        </a:defPPr>
      </a:lstStyle>
    </a:txDef>
  </a:objectDefaults>
  <a:extraClrSchemeLst/>
</a:theme>
</file>

<file path=ppt/theme/theme4.xml><?xml version="1.0" encoding="utf-8"?>
<a:theme xmlns:a="http://schemas.openxmlformats.org/drawingml/2006/main" name="3_Industry_EDU_Full_v03">
  <a:themeElements>
    <a:clrScheme name="Experience the Difference">
      <a:dk1>
        <a:srgbClr val="000000"/>
      </a:dk1>
      <a:lt1>
        <a:srgbClr val="FFFFFF"/>
      </a:lt1>
      <a:dk2>
        <a:srgbClr val="525051"/>
      </a:dk2>
      <a:lt2>
        <a:srgbClr val="A1A1A1"/>
      </a:lt2>
      <a:accent1>
        <a:srgbClr val="EB7C00"/>
      </a:accent1>
      <a:accent2>
        <a:srgbClr val="FFC211"/>
      </a:accent2>
      <a:accent3>
        <a:srgbClr val="002775"/>
      </a:accent3>
      <a:accent4>
        <a:srgbClr val="557EB9"/>
      </a:accent4>
      <a:accent5>
        <a:srgbClr val="6BBD46"/>
      </a:accent5>
      <a:accent6>
        <a:srgbClr val="C8013B"/>
      </a:accent6>
      <a:hlink>
        <a:srgbClr val="00B0F0"/>
      </a:hlink>
      <a:folHlink>
        <a:srgbClr val="525051"/>
      </a:folHlink>
    </a:clrScheme>
    <a:fontScheme name="Segoe UI">
      <a:majorFont>
        <a:latin typeface="Segoe UI"/>
        <a:ea typeface=""/>
        <a:cs typeface=""/>
      </a:majorFont>
      <a:minorFont>
        <a:latin typeface="Segoe UI"/>
        <a:ea typeface=""/>
        <a:cs typeface=""/>
      </a:minorFont>
    </a:fontScheme>
    <a:fmtScheme name="Foundry">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headEnd type="none" w="med" len="med"/>
          <a:tailEnd type="none" w="med" len="med"/>
        </a:ln>
        <a:effectLst>
          <a:outerShdw blurRad="40005" dist="22860" dir="5400000" rotWithShape="0">
            <a:srgbClr val="000000">
              <a:alpha val="35000"/>
            </a:srgbClr>
          </a:outerShdw>
        </a:effectLst>
        <a:scene3d>
          <a:camera prst="orthographicFront">
            <a:rot lat="0" lon="0" rev="0"/>
          </a:camera>
          <a:lightRig rig="threePt" dir="tl">
            <a:rot lat="0" lon="0" rev="1200000"/>
          </a:lightRig>
        </a:scene3d>
        <a:sp3d>
          <a:bevelT w="63500" h="25400"/>
        </a:sp3d>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400" dirty="0" smtClean="0">
            <a:gradFill>
              <a:gsLst>
                <a:gs pos="0">
                  <a:srgbClr val="FFFFFF"/>
                </a:gs>
                <a:gs pos="100000">
                  <a:srgbClr val="FFFFFF"/>
                </a:gs>
              </a:gsLst>
              <a:lin ang="5400000" scaled="0"/>
            </a:gradFill>
          </a:defRPr>
        </a:defPPr>
      </a:lstStyle>
      <a:style>
        <a:lnRef idx="0">
          <a:schemeClr val="accent2"/>
        </a:lnRef>
        <a:fillRef idx="3">
          <a:schemeClr val="accent2"/>
        </a:fillRef>
        <a:effectRef idx="3">
          <a:schemeClr val="accent2"/>
        </a:effectRef>
        <a:fontRef idx="minor">
          <a:schemeClr val="lt1"/>
        </a:fontRef>
      </a:style>
    </a:spDef>
    <a:txDef>
      <a:spPr>
        <a:noFill/>
      </a:spPr>
      <a:bodyPr wrap="square" lIns="0" tIns="0" rIns="0" bIns="0" rtlCol="0">
        <a:spAutoFit/>
      </a:bodyPr>
      <a:lstStyle>
        <a:defPPr>
          <a:defRPr dirty="0" err="1" smtClean="0">
            <a:gradFill>
              <a:gsLst>
                <a:gs pos="0">
                  <a:schemeClr val="tx1"/>
                </a:gs>
                <a:gs pos="86000">
                  <a:schemeClr val="tx1"/>
                </a:gs>
              </a:gsLst>
              <a:lin ang="5400000" scaled="0"/>
            </a:gradFill>
          </a:defRPr>
        </a:defPPr>
      </a:lstStyle>
    </a:txDef>
  </a:objectDefaults>
  <a:extraClrSchemeLst/>
</a:theme>
</file>

<file path=ppt/theme/theme5.xml><?xml version="1.0" encoding="utf-8"?>
<a:theme xmlns:a="http://schemas.openxmlformats.org/drawingml/2006/main" name="4_Industry_EDU_Full_v03">
  <a:themeElements>
    <a:clrScheme name="Experience the Difference">
      <a:dk1>
        <a:srgbClr val="000000"/>
      </a:dk1>
      <a:lt1>
        <a:srgbClr val="FFFFFF"/>
      </a:lt1>
      <a:dk2>
        <a:srgbClr val="525051"/>
      </a:dk2>
      <a:lt2>
        <a:srgbClr val="A1A1A1"/>
      </a:lt2>
      <a:accent1>
        <a:srgbClr val="EB7C00"/>
      </a:accent1>
      <a:accent2>
        <a:srgbClr val="FFC211"/>
      </a:accent2>
      <a:accent3>
        <a:srgbClr val="002775"/>
      </a:accent3>
      <a:accent4>
        <a:srgbClr val="557EB9"/>
      </a:accent4>
      <a:accent5>
        <a:srgbClr val="6BBD46"/>
      </a:accent5>
      <a:accent6>
        <a:srgbClr val="C8013B"/>
      </a:accent6>
      <a:hlink>
        <a:srgbClr val="00B0F0"/>
      </a:hlink>
      <a:folHlink>
        <a:srgbClr val="525051"/>
      </a:folHlink>
    </a:clrScheme>
    <a:fontScheme name="Segoe UI">
      <a:majorFont>
        <a:latin typeface="Segoe UI"/>
        <a:ea typeface=""/>
        <a:cs typeface=""/>
      </a:majorFont>
      <a:minorFont>
        <a:latin typeface="Segoe UI"/>
        <a:ea typeface=""/>
        <a:cs typeface=""/>
      </a:minorFont>
    </a:fontScheme>
    <a:fmtScheme name="Foundry">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headEnd type="none" w="med" len="med"/>
          <a:tailEnd type="none" w="med" len="med"/>
        </a:ln>
        <a:effectLst>
          <a:outerShdw blurRad="40005" dist="22860" dir="5400000" rotWithShape="0">
            <a:srgbClr val="000000">
              <a:alpha val="35000"/>
            </a:srgbClr>
          </a:outerShdw>
        </a:effectLst>
        <a:scene3d>
          <a:camera prst="orthographicFront">
            <a:rot lat="0" lon="0" rev="0"/>
          </a:camera>
          <a:lightRig rig="threePt" dir="tl">
            <a:rot lat="0" lon="0" rev="1200000"/>
          </a:lightRig>
        </a:scene3d>
        <a:sp3d>
          <a:bevelT w="63500" h="25400"/>
        </a:sp3d>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400" dirty="0" smtClean="0">
            <a:gradFill>
              <a:gsLst>
                <a:gs pos="0">
                  <a:srgbClr val="FFFFFF"/>
                </a:gs>
                <a:gs pos="100000">
                  <a:srgbClr val="FFFFFF"/>
                </a:gs>
              </a:gsLst>
              <a:lin ang="5400000" scaled="0"/>
            </a:gradFill>
          </a:defRPr>
        </a:defPPr>
      </a:lstStyle>
      <a:style>
        <a:lnRef idx="0">
          <a:schemeClr val="accent2"/>
        </a:lnRef>
        <a:fillRef idx="3">
          <a:schemeClr val="accent2"/>
        </a:fillRef>
        <a:effectRef idx="3">
          <a:schemeClr val="accent2"/>
        </a:effectRef>
        <a:fontRef idx="minor">
          <a:schemeClr val="lt1"/>
        </a:fontRef>
      </a:style>
    </a:spDef>
    <a:txDef>
      <a:spPr>
        <a:noFill/>
      </a:spPr>
      <a:bodyPr wrap="square" lIns="0" tIns="0" rIns="0" bIns="0" rtlCol="0">
        <a:spAutoFit/>
      </a:bodyPr>
      <a:lstStyle>
        <a:defPPr>
          <a:defRPr dirty="0" err="1" smtClean="0">
            <a:gradFill>
              <a:gsLst>
                <a:gs pos="0">
                  <a:schemeClr val="tx1"/>
                </a:gs>
                <a:gs pos="86000">
                  <a:schemeClr val="tx1"/>
                </a:gs>
              </a:gsLst>
              <a:lin ang="5400000" scaled="0"/>
            </a:gradFill>
          </a:defRPr>
        </a:defPPr>
      </a:lstStyle>
    </a:txDef>
  </a:objectDefaults>
  <a:extraClrSchemeLst/>
</a:theme>
</file>

<file path=ppt/theme/theme6.xml><?xml version="1.0" encoding="utf-8"?>
<a:theme xmlns:a="http://schemas.openxmlformats.org/drawingml/2006/main" name="1_nancy' presentation">
  <a:themeElements>
    <a:clrScheme name="Microsoft Colors">
      <a:dk1>
        <a:srgbClr val="000000"/>
      </a:dk1>
      <a:lt1>
        <a:srgbClr val="FFFFFF"/>
      </a:lt1>
      <a:dk2>
        <a:srgbClr val="3F3F3F"/>
      </a:dk2>
      <a:lt2>
        <a:srgbClr val="F2F2F2"/>
      </a:lt2>
      <a:accent1>
        <a:srgbClr val="00AEEF"/>
      </a:accent1>
      <a:accent2>
        <a:srgbClr val="8CC600"/>
      </a:accent2>
      <a:accent3>
        <a:srgbClr val="FF8A00"/>
      </a:accent3>
      <a:accent4>
        <a:srgbClr val="FF0097"/>
      </a:accent4>
      <a:accent5>
        <a:srgbClr val="0071BC"/>
      </a:accent5>
      <a:accent6>
        <a:srgbClr val="910091"/>
      </a:accent6>
      <a:hlink>
        <a:srgbClr val="0070C0"/>
      </a:hlink>
      <a:folHlink>
        <a:srgbClr val="0071BC"/>
      </a:folHlink>
    </a:clrScheme>
    <a:fontScheme name="Microsoft Corporate Font">
      <a:majorFont>
        <a:latin typeface="Segoe UI Light"/>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defRPr>
        </a:defPPr>
      </a:lstStyle>
    </a:txDef>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dlc_DocId xmlns="efcf9526-8f58-4668-98d8-2ea05232c146">F7FTNZDPCCWN-1787-28</_dlc_DocId>
    <_dlc_DocIdUrl xmlns="efcf9526-8f58-4668-98d8-2ea05232c146">
      <Url>http://edweb/retail/edretail/TeamSites/Corp/WWRS/Workstreams/VM/_layouts/DocIdRedir.aspx?ID=F7FTNZDPCCWN-1787-28</Url>
      <Description>F7FTNZDPCCWN-1787-28</Description>
    </_dlc_DocIdUrl>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A07DA61BCD4B7547AE8D10765BD0CE8E" ma:contentTypeVersion="0" ma:contentTypeDescription="Create a new document." ma:contentTypeScope="" ma:versionID="55b87418d99f100b3d29bdf3b873baf7">
  <xsd:schema xmlns:xsd="http://www.w3.org/2001/XMLSchema" xmlns:xs="http://www.w3.org/2001/XMLSchema" xmlns:p="http://schemas.microsoft.com/office/2006/metadata/properties" xmlns:ns2="efcf9526-8f58-4668-98d8-2ea05232c146" targetNamespace="http://schemas.microsoft.com/office/2006/metadata/properties" ma:root="true" ma:fieldsID="e60aa810e7516a17d986a3607e10a8a5" ns2:_="">
    <xsd:import namespace="efcf9526-8f58-4668-98d8-2ea05232c146"/>
    <xsd:element name="properties">
      <xsd:complexType>
        <xsd:sequence>
          <xsd:element name="documentManagement">
            <xsd:complexType>
              <xsd:all>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fcf9526-8f58-4668-98d8-2ea05232c146"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F990F116-B58F-4255-B05B-DA3808E0E5C6}">
  <ds:schemaRefs>
    <ds:schemaRef ds:uri="http://schemas.openxmlformats.org/package/2006/metadata/core-properties"/>
    <ds:schemaRef ds:uri="http://purl.org/dc/terms/"/>
    <ds:schemaRef ds:uri="http://www.w3.org/XML/1998/namespace"/>
    <ds:schemaRef ds:uri="efcf9526-8f58-4668-98d8-2ea05232c146"/>
    <ds:schemaRef ds:uri="http://schemas.microsoft.com/office/2006/metadata/properties"/>
    <ds:schemaRef ds:uri="http://schemas.microsoft.com/office/2006/documentManagement/types"/>
    <ds:schemaRef ds:uri="http://schemas.microsoft.com/office/infopath/2007/PartnerControls"/>
    <ds:schemaRef ds:uri="http://purl.org/dc/dcmitype/"/>
    <ds:schemaRef ds:uri="http://purl.org/dc/elements/1.1/"/>
  </ds:schemaRefs>
</ds:datastoreItem>
</file>

<file path=customXml/itemProps3.xml><?xml version="1.0" encoding="utf-8"?>
<ds:datastoreItem xmlns:ds="http://schemas.openxmlformats.org/officeDocument/2006/customXml" ds:itemID="{E0838F9C-BD4A-415B-B807-3E250888BD4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fcf9526-8f58-4668-98d8-2ea05232c14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C59CB156-DBA4-4C0A-B8D1-75BFC63564E7}">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emplate>nancy' presentation</Template>
  <TotalTime>21193</TotalTime>
  <Words>566</Words>
  <Application>Microsoft Office PowerPoint</Application>
  <PresentationFormat>Custom</PresentationFormat>
  <Paragraphs>120</Paragraphs>
  <Slides>9</Slides>
  <Notes>5</Notes>
  <HiddenSlides>0</HiddenSlides>
  <MMClips>0</MMClips>
  <ScaleCrop>false</ScaleCrop>
  <HeadingPairs>
    <vt:vector size="4" baseType="variant">
      <vt:variant>
        <vt:lpstr>Theme</vt:lpstr>
      </vt:variant>
      <vt:variant>
        <vt:i4>6</vt:i4>
      </vt:variant>
      <vt:variant>
        <vt:lpstr>Slide Titles</vt:lpstr>
      </vt:variant>
      <vt:variant>
        <vt:i4>9</vt:i4>
      </vt:variant>
    </vt:vector>
  </HeadingPairs>
  <TitlesOfParts>
    <vt:vector size="15" baseType="lpstr">
      <vt:lpstr>nancy' presentation</vt:lpstr>
      <vt:lpstr>Metro Template Colored Titles Segoe UI 16x9</vt:lpstr>
      <vt:lpstr>2_Industry_EDU_Full_v03</vt:lpstr>
      <vt:lpstr>3_Industry_EDU_Full_v03</vt:lpstr>
      <vt:lpstr>4_Industry_EDU_Full_v03</vt:lpstr>
      <vt:lpstr>1_nancy' presentation</vt:lpstr>
      <vt:lpstr>PowerPoint Presentation</vt:lpstr>
      <vt:lpstr>Where do you want to go? </vt:lpstr>
      <vt:lpstr>Where do you want to go?</vt:lpstr>
      <vt:lpstr>What makes satisfied customers loyal?</vt:lpstr>
      <vt:lpstr>Igniting loyalty</vt:lpstr>
      <vt:lpstr>A word about Strategic Program Development</vt:lpstr>
      <vt:lpstr>Igniting loyalty at T-Mobile</vt:lpstr>
      <vt:lpstr>PowerPoint Presentation</vt:lpstr>
      <vt:lpstr>PowerPoint Presentation</vt:lpstr>
    </vt:vector>
  </TitlesOfParts>
  <Manager>&lt;Content Manager Name Here&gt;</Manager>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&lt;Event Name Here&gt;</dc:subject>
  <dc:creator>Cisco</dc:creator>
  <cp:keywords>&lt;Any Related Keywords&gt;</cp:keywords>
  <dc:description>Template: Saku Uchikawa, Microsoft Corporation
Formatting:
Event Date: 
Event Location: 
Audience Type: Internal</dc:description>
  <cp:lastModifiedBy>Eric Kjome</cp:lastModifiedBy>
  <cp:revision>645</cp:revision>
  <dcterms:created xsi:type="dcterms:W3CDTF">2012-04-23T19:08:56Z</dcterms:created>
  <dcterms:modified xsi:type="dcterms:W3CDTF">2013-09-26T23:49:37Z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0x010100A07DA61BCD4B7547AE8D10765BD0CE8E</vt:lpwstr>
  </property>
  <property fmtid="{D5CDD505-2E9C-101B-9397-08002B2CF9AE}" pid="3" name="Product">
    <vt:lpwstr/>
  </property>
  <property fmtid="{D5CDD505-2E9C-101B-9397-08002B2CF9AE}" pid="4" name="Event1">
    <vt:lpwstr>217;#Unassigned|e51362f4-782c-41a8-bb7b-e0cfc8669933</vt:lpwstr>
  </property>
  <property fmtid="{D5CDD505-2E9C-101B-9397-08002B2CF9AE}" pid="5" name="Audience">
    <vt:lpwstr/>
  </property>
  <property fmtid="{D5CDD505-2E9C-101B-9397-08002B2CF9AE}" pid="6" name="_dlc_DocIdItemGuid">
    <vt:lpwstr>3a4ce397-9e60-43e5-9a8d-88d13133f6b6</vt:lpwstr>
  </property>
</Properties>
</file>